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92B"/>
    <a:srgbClr val="EE3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F51637-1551-7776-4816-F97D19FAE595}" v="84" dt="2026-04-20T19:01:47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any Sistrunk" userId="S::brittany.sistrunk@mshc.com::53ee9828-3b59-44f5-9423-dac59fc44d97" providerId="AD" clId="Web-{07F51637-1551-7776-4816-F97D19FAE595}"/>
    <pc:docChg chg="modSld">
      <pc:chgData name="Brittany Sistrunk" userId="S::brittany.sistrunk@mshc.com::53ee9828-3b59-44f5-9423-dac59fc44d97" providerId="AD" clId="Web-{07F51637-1551-7776-4816-F97D19FAE595}" dt="2026-04-20T19:01:47.774" v="83" actId="1076"/>
      <pc:docMkLst>
        <pc:docMk/>
      </pc:docMkLst>
      <pc:sldChg chg="addSp delSp modSp">
        <pc:chgData name="Brittany Sistrunk" userId="S::brittany.sistrunk@mshc.com::53ee9828-3b59-44f5-9423-dac59fc44d97" providerId="AD" clId="Web-{07F51637-1551-7776-4816-F97D19FAE595}" dt="2026-04-20T17:51:14.179" v="8" actId="1076"/>
        <pc:sldMkLst>
          <pc:docMk/>
          <pc:sldMk cId="1758743533" sldId="260"/>
        </pc:sldMkLst>
        <pc:picChg chg="add mod">
          <ac:chgData name="Brittany Sistrunk" userId="S::brittany.sistrunk@mshc.com::53ee9828-3b59-44f5-9423-dac59fc44d97" providerId="AD" clId="Web-{07F51637-1551-7776-4816-F97D19FAE595}" dt="2026-04-20T17:48:25.976" v="3" actId="1076"/>
          <ac:picMkLst>
            <pc:docMk/>
            <pc:sldMk cId="1758743533" sldId="260"/>
            <ac:picMk id="3" creationId="{6B4C5AE2-0065-3F54-1A50-5FFEDF4071A4}"/>
          </ac:picMkLst>
        </pc:picChg>
        <pc:picChg chg="add mod">
          <ac:chgData name="Brittany Sistrunk" userId="S::brittany.sistrunk@mshc.com::53ee9828-3b59-44f5-9423-dac59fc44d97" providerId="AD" clId="Web-{07F51637-1551-7776-4816-F97D19FAE595}" dt="2026-04-20T17:51:14.179" v="8" actId="1076"/>
          <ac:picMkLst>
            <pc:docMk/>
            <pc:sldMk cId="1758743533" sldId="260"/>
            <ac:picMk id="4" creationId="{D9124E76-0C5D-D583-AC7B-CB1E9828D183}"/>
          </ac:picMkLst>
        </pc:picChg>
        <pc:picChg chg="del">
          <ac:chgData name="Brittany Sistrunk" userId="S::brittany.sistrunk@mshc.com::53ee9828-3b59-44f5-9423-dac59fc44d97" providerId="AD" clId="Web-{07F51637-1551-7776-4816-F97D19FAE595}" dt="2026-04-20T17:35:27.311" v="0"/>
          <ac:picMkLst>
            <pc:docMk/>
            <pc:sldMk cId="1758743533" sldId="260"/>
            <ac:picMk id="5" creationId="{445B579A-E00E-9119-76AF-169FF330F8FF}"/>
          </ac:picMkLst>
        </pc:picChg>
      </pc:sldChg>
      <pc:sldChg chg="modSp">
        <pc:chgData name="Brittany Sistrunk" userId="S::brittany.sistrunk@mshc.com::53ee9828-3b59-44f5-9423-dac59fc44d97" providerId="AD" clId="Web-{07F51637-1551-7776-4816-F97D19FAE595}" dt="2026-04-20T17:51:31.319" v="10" actId="20577"/>
        <pc:sldMkLst>
          <pc:docMk/>
          <pc:sldMk cId="1134871384" sldId="269"/>
        </pc:sldMkLst>
        <pc:spChg chg="mod">
          <ac:chgData name="Brittany Sistrunk" userId="S::brittany.sistrunk@mshc.com::53ee9828-3b59-44f5-9423-dac59fc44d97" providerId="AD" clId="Web-{07F51637-1551-7776-4816-F97D19FAE595}" dt="2026-04-20T17:51:31.319" v="10" actId="20577"/>
          <ac:spMkLst>
            <pc:docMk/>
            <pc:sldMk cId="1134871384" sldId="269"/>
            <ac:spMk id="2" creationId="{CBD03ABF-10B2-AFB5-3C43-A3F4DF2D0DC0}"/>
          </ac:spMkLst>
        </pc:spChg>
      </pc:sldChg>
      <pc:sldChg chg="addSp delSp modSp">
        <pc:chgData name="Brittany Sistrunk" userId="S::brittany.sistrunk@mshc.com::53ee9828-3b59-44f5-9423-dac59fc44d97" providerId="AD" clId="Web-{07F51637-1551-7776-4816-F97D19FAE595}" dt="2026-04-20T18:50:55.489" v="49" actId="1076"/>
        <pc:sldMkLst>
          <pc:docMk/>
          <pc:sldMk cId="4006882629" sldId="270"/>
        </pc:sldMkLst>
        <pc:spChg chg="mod">
          <ac:chgData name="Brittany Sistrunk" userId="S::brittany.sistrunk@mshc.com::53ee9828-3b59-44f5-9423-dac59fc44d97" providerId="AD" clId="Web-{07F51637-1551-7776-4816-F97D19FAE595}" dt="2026-04-20T18:02:06.860" v="37" actId="1076"/>
          <ac:spMkLst>
            <pc:docMk/>
            <pc:sldMk cId="4006882629" sldId="270"/>
            <ac:spMk id="2" creationId="{168950E4-3154-47FF-76CE-DD36FFC68329}"/>
          </ac:spMkLst>
        </pc:spChg>
        <pc:picChg chg="add del mod">
          <ac:chgData name="Brittany Sistrunk" userId="S::brittany.sistrunk@mshc.com::53ee9828-3b59-44f5-9423-dac59fc44d97" providerId="AD" clId="Web-{07F51637-1551-7776-4816-F97D19FAE595}" dt="2026-04-20T18:50:18.442" v="41"/>
          <ac:picMkLst>
            <pc:docMk/>
            <pc:sldMk cId="4006882629" sldId="270"/>
            <ac:picMk id="3" creationId="{C5AE895B-FE9A-F6B1-119B-D12BF5E59FA8}"/>
          </ac:picMkLst>
        </pc:picChg>
        <pc:picChg chg="del">
          <ac:chgData name="Brittany Sistrunk" userId="S::brittany.sistrunk@mshc.com::53ee9828-3b59-44f5-9423-dac59fc44d97" providerId="AD" clId="Web-{07F51637-1551-7776-4816-F97D19FAE595}" dt="2026-04-20T17:51:36.913" v="11"/>
          <ac:picMkLst>
            <pc:docMk/>
            <pc:sldMk cId="4006882629" sldId="270"/>
            <ac:picMk id="4" creationId="{508205EE-1DB9-16FC-BE72-F856B7D45BEF}"/>
          </ac:picMkLst>
        </pc:picChg>
        <pc:picChg chg="add mod modCrop">
          <ac:chgData name="Brittany Sistrunk" userId="S::brittany.sistrunk@mshc.com::53ee9828-3b59-44f5-9423-dac59fc44d97" providerId="AD" clId="Web-{07F51637-1551-7776-4816-F97D19FAE595}" dt="2026-04-20T18:50:51.302" v="47" actId="1076"/>
          <ac:picMkLst>
            <pc:docMk/>
            <pc:sldMk cId="4006882629" sldId="270"/>
            <ac:picMk id="4" creationId="{67A7F6B0-A2F1-F108-EE5C-84FAA3D8D3CC}"/>
          </ac:picMkLst>
        </pc:picChg>
        <pc:picChg chg="add mod">
          <ac:chgData name="Brittany Sistrunk" userId="S::brittany.sistrunk@mshc.com::53ee9828-3b59-44f5-9423-dac59fc44d97" providerId="AD" clId="Web-{07F51637-1551-7776-4816-F97D19FAE595}" dt="2026-04-20T18:50:55.489" v="49" actId="1076"/>
          <ac:picMkLst>
            <pc:docMk/>
            <pc:sldMk cId="4006882629" sldId="270"/>
            <ac:picMk id="5" creationId="{B93727A7-58FE-06DF-5C48-FE8028044500}"/>
          </ac:picMkLst>
        </pc:picChg>
      </pc:sldChg>
      <pc:sldChg chg="addSp delSp modSp">
        <pc:chgData name="Brittany Sistrunk" userId="S::brittany.sistrunk@mshc.com::53ee9828-3b59-44f5-9423-dac59fc44d97" providerId="AD" clId="Web-{07F51637-1551-7776-4816-F97D19FAE595}" dt="2026-04-20T19:01:47.774" v="83" actId="1076"/>
        <pc:sldMkLst>
          <pc:docMk/>
          <pc:sldMk cId="1200910290" sldId="274"/>
        </pc:sldMkLst>
        <pc:spChg chg="mod">
          <ac:chgData name="Brittany Sistrunk" userId="S::brittany.sistrunk@mshc.com::53ee9828-3b59-44f5-9423-dac59fc44d97" providerId="AD" clId="Web-{07F51637-1551-7776-4816-F97D19FAE595}" dt="2026-04-20T18:55:30.588" v="56" actId="1076"/>
          <ac:spMkLst>
            <pc:docMk/>
            <pc:sldMk cId="1200910290" sldId="274"/>
            <ac:spMk id="2" creationId="{592BBBE9-F1AD-2AA1-4C81-0D8CCABF3915}"/>
          </ac:spMkLst>
        </pc:spChg>
        <pc:picChg chg="add mod modCrop">
          <ac:chgData name="Brittany Sistrunk" userId="S::brittany.sistrunk@mshc.com::53ee9828-3b59-44f5-9423-dac59fc44d97" providerId="AD" clId="Web-{07F51637-1551-7776-4816-F97D19FAE595}" dt="2026-04-20T19:01:47.774" v="83" actId="1076"/>
          <ac:picMkLst>
            <pc:docMk/>
            <pc:sldMk cId="1200910290" sldId="274"/>
            <ac:picMk id="3" creationId="{86ACBE8F-0CDC-4CF8-284E-F364BD928F2F}"/>
          </ac:picMkLst>
        </pc:picChg>
        <pc:picChg chg="del">
          <ac:chgData name="Brittany Sistrunk" userId="S::brittany.sistrunk@mshc.com::53ee9828-3b59-44f5-9423-dac59fc44d97" providerId="AD" clId="Web-{07F51637-1551-7776-4816-F97D19FAE595}" dt="2026-04-20T18:02:24.188" v="40"/>
          <ac:picMkLst>
            <pc:docMk/>
            <pc:sldMk cId="1200910290" sldId="274"/>
            <ac:picMk id="4" creationId="{1652D627-AB4F-3F10-7920-3696B8CB7199}"/>
          </ac:picMkLst>
        </pc:picChg>
        <pc:picChg chg="add mod">
          <ac:chgData name="Brittany Sistrunk" userId="S::brittany.sistrunk@mshc.com::53ee9828-3b59-44f5-9423-dac59fc44d97" providerId="AD" clId="Web-{07F51637-1551-7776-4816-F97D19FAE595}" dt="2026-04-20T19:01:41.133" v="81" actId="1076"/>
          <ac:picMkLst>
            <pc:docMk/>
            <pc:sldMk cId="1200910290" sldId="274"/>
            <ac:picMk id="4" creationId="{8DF01ACD-EB30-F9AA-0244-FCD5551AEF31}"/>
          </ac:picMkLst>
        </pc:picChg>
        <pc:picChg chg="add mod ord modCrop">
          <ac:chgData name="Brittany Sistrunk" userId="S::brittany.sistrunk@mshc.com::53ee9828-3b59-44f5-9423-dac59fc44d97" providerId="AD" clId="Web-{07F51637-1551-7776-4816-F97D19FAE595}" dt="2026-04-20T19:01:42.821" v="82" actId="1076"/>
          <ac:picMkLst>
            <pc:docMk/>
            <pc:sldMk cId="1200910290" sldId="274"/>
            <ac:picMk id="5" creationId="{E25A6875-E2ED-5A7D-97B6-DD57EAA37DB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FC244-343F-48E8-877B-5495F2D57ED8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B6CB8BB-5069-4DC6-A355-BF9BE2B1508B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300" b="1" i="0" baseline="0" dirty="0"/>
            <a:t>APPLICATIONS</a:t>
          </a:r>
          <a:r>
            <a:rPr lang="en-US" sz="2000" b="0" i="0" baseline="0" dirty="0"/>
            <a:t> </a:t>
          </a:r>
          <a:endParaRPr lang="en-US" sz="2000" dirty="0"/>
        </a:p>
      </dgm:t>
    </dgm:pt>
    <dgm:pt modelId="{147FC315-5DF0-45E0-8A8F-4D059679C85B}" type="parTrans" cxnId="{0275754B-9C4C-46F0-ADB4-665475419697}">
      <dgm:prSet/>
      <dgm:spPr/>
      <dgm:t>
        <a:bodyPr/>
        <a:lstStyle/>
        <a:p>
          <a:endParaRPr lang="en-US"/>
        </a:p>
      </dgm:t>
    </dgm:pt>
    <dgm:pt modelId="{5FE21B39-B050-4EDB-A4E9-132745F4F314}" type="sibTrans" cxnId="{0275754B-9C4C-46F0-ADB4-665475419697}">
      <dgm:prSet/>
      <dgm:spPr/>
      <dgm:t>
        <a:bodyPr/>
        <a:lstStyle/>
        <a:p>
          <a:endParaRPr lang="en-US"/>
        </a:p>
      </dgm:t>
    </dgm:pt>
    <dgm:pt modelId="{611C6328-C67E-4A3F-A7FD-47F681DBAA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baseline="0" dirty="0"/>
            <a:t>Accepted Annually</a:t>
          </a:r>
          <a:endParaRPr lang="en-US" sz="2400" dirty="0"/>
        </a:p>
      </dgm:t>
    </dgm:pt>
    <dgm:pt modelId="{F6D3F00A-8B99-498B-ABF6-D65CB9A27818}" type="parTrans" cxnId="{68556FE4-4532-4A34-8CE9-322865B443E9}">
      <dgm:prSet/>
      <dgm:spPr/>
      <dgm:t>
        <a:bodyPr/>
        <a:lstStyle/>
        <a:p>
          <a:endParaRPr lang="en-US"/>
        </a:p>
      </dgm:t>
    </dgm:pt>
    <dgm:pt modelId="{775601C5-42D8-4F93-9007-9FFEBD24E47E}" type="sibTrans" cxnId="{68556FE4-4532-4A34-8CE9-322865B443E9}">
      <dgm:prSet/>
      <dgm:spPr/>
      <dgm:t>
        <a:bodyPr/>
        <a:lstStyle/>
        <a:p>
          <a:endParaRPr lang="en-US"/>
        </a:p>
      </dgm:t>
    </dgm:pt>
    <dgm:pt modelId="{5B541917-49D0-4A02-9EAA-BFA608767D2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300" b="1" i="0" u="none" baseline="0"/>
            <a:t>ELIGIBLE APPLICANTS </a:t>
          </a:r>
          <a:endParaRPr lang="en-US" sz="2300" b="1" u="none" dirty="0"/>
        </a:p>
      </dgm:t>
    </dgm:pt>
    <dgm:pt modelId="{B120D24C-309F-4498-BDF6-D4AB638AD7D1}" type="parTrans" cxnId="{98A9532F-32B4-4283-AFDB-9124777ACC19}">
      <dgm:prSet/>
      <dgm:spPr/>
      <dgm:t>
        <a:bodyPr/>
        <a:lstStyle/>
        <a:p>
          <a:endParaRPr lang="en-US"/>
        </a:p>
      </dgm:t>
    </dgm:pt>
    <dgm:pt modelId="{E1F311C9-DD94-438E-9849-5AC5CAA8ECB9}" type="sibTrans" cxnId="{98A9532F-32B4-4283-AFDB-9124777ACC19}">
      <dgm:prSet/>
      <dgm:spPr/>
      <dgm:t>
        <a:bodyPr/>
        <a:lstStyle/>
        <a:p>
          <a:endParaRPr lang="en-US"/>
        </a:p>
      </dgm:t>
    </dgm:pt>
    <dgm:pt modelId="{0AFE5AE4-BC0E-4AE9-81E5-8F98405A95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baseline="0" dirty="0"/>
            <a:t>Local Units of Government</a:t>
          </a:r>
          <a:endParaRPr lang="en-US" sz="2400" dirty="0"/>
        </a:p>
      </dgm:t>
    </dgm:pt>
    <dgm:pt modelId="{76AF80EA-C875-4295-913E-61B604790E51}" type="parTrans" cxnId="{F4678033-D258-4797-8AAD-FA4DBB92E8F7}">
      <dgm:prSet/>
      <dgm:spPr/>
      <dgm:t>
        <a:bodyPr/>
        <a:lstStyle/>
        <a:p>
          <a:endParaRPr lang="en-US"/>
        </a:p>
      </dgm:t>
    </dgm:pt>
    <dgm:pt modelId="{D991B935-778C-4864-847C-530FBC741A49}" type="sibTrans" cxnId="{F4678033-D258-4797-8AAD-FA4DBB92E8F7}">
      <dgm:prSet/>
      <dgm:spPr/>
      <dgm:t>
        <a:bodyPr/>
        <a:lstStyle/>
        <a:p>
          <a:endParaRPr lang="en-US"/>
        </a:p>
      </dgm:t>
    </dgm:pt>
    <dgm:pt modelId="{331AA59B-8621-4F0B-B6FE-4A984DBD34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baseline="0"/>
            <a:t>Nonprofit Organizations</a:t>
          </a:r>
          <a:endParaRPr lang="en-US" sz="2400" dirty="0"/>
        </a:p>
      </dgm:t>
    </dgm:pt>
    <dgm:pt modelId="{1958A71E-8AD9-4F43-A5FC-9FCDC94C112A}" type="parTrans" cxnId="{32F63434-1F5E-44D8-943C-427BBBFB4361}">
      <dgm:prSet/>
      <dgm:spPr/>
      <dgm:t>
        <a:bodyPr/>
        <a:lstStyle/>
        <a:p>
          <a:endParaRPr lang="en-US"/>
        </a:p>
      </dgm:t>
    </dgm:pt>
    <dgm:pt modelId="{05B30F50-1DE8-4C30-AA53-B90105993394}" type="sibTrans" cxnId="{32F63434-1F5E-44D8-943C-427BBBFB4361}">
      <dgm:prSet/>
      <dgm:spPr/>
      <dgm:t>
        <a:bodyPr/>
        <a:lstStyle/>
        <a:p>
          <a:endParaRPr lang="en-US"/>
        </a:p>
      </dgm:t>
    </dgm:pt>
    <dgm:pt modelId="{1DF08B5A-EC8D-4093-9CED-B6F05BDE0DD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baseline="0"/>
            <a:t>Planning and Development Districts</a:t>
          </a:r>
          <a:endParaRPr lang="en-US" sz="2400" dirty="0"/>
        </a:p>
      </dgm:t>
    </dgm:pt>
    <dgm:pt modelId="{DFD50DE1-BE75-4043-AC86-93232220CC04}" type="parTrans" cxnId="{516CDA04-F300-4C88-81A5-C55B10AC9823}">
      <dgm:prSet/>
      <dgm:spPr/>
      <dgm:t>
        <a:bodyPr/>
        <a:lstStyle/>
        <a:p>
          <a:endParaRPr lang="en-US"/>
        </a:p>
      </dgm:t>
    </dgm:pt>
    <dgm:pt modelId="{BECC1960-6877-4DF2-B49B-40E2E9952D76}" type="sibTrans" cxnId="{516CDA04-F300-4C88-81A5-C55B10AC9823}">
      <dgm:prSet/>
      <dgm:spPr/>
      <dgm:t>
        <a:bodyPr/>
        <a:lstStyle/>
        <a:p>
          <a:endParaRPr lang="en-US"/>
        </a:p>
      </dgm:t>
    </dgm:pt>
    <dgm:pt modelId="{5429C22A-2958-43C1-BDFF-551F5431F45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300" b="1" i="0" baseline="0"/>
            <a:t>FUNDS DISTRIBUTION</a:t>
          </a:r>
          <a:endParaRPr lang="en-US" sz="2300" b="1" dirty="0"/>
        </a:p>
      </dgm:t>
    </dgm:pt>
    <dgm:pt modelId="{B17E0EFF-FAF9-4A70-8E46-CBDAE8F3C46A}" type="parTrans" cxnId="{18A3B979-B007-43FD-B65F-819CAB7098BB}">
      <dgm:prSet/>
      <dgm:spPr/>
      <dgm:t>
        <a:bodyPr/>
        <a:lstStyle/>
        <a:p>
          <a:endParaRPr lang="en-US"/>
        </a:p>
      </dgm:t>
    </dgm:pt>
    <dgm:pt modelId="{17079504-1454-47A2-AE42-550D62CB6847}" type="sibTrans" cxnId="{18A3B979-B007-43FD-B65F-819CAB7098BB}">
      <dgm:prSet/>
      <dgm:spPr/>
      <dgm:t>
        <a:bodyPr/>
        <a:lstStyle/>
        <a:p>
          <a:endParaRPr lang="en-US"/>
        </a:p>
      </dgm:t>
    </dgm:pt>
    <dgm:pt modelId="{3DAF83F9-7515-4BC5-BFE0-26CF6602260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i="0" baseline="0"/>
            <a:t>Competitive  Process</a:t>
          </a:r>
          <a:endParaRPr lang="en-US" sz="2400" dirty="0"/>
        </a:p>
      </dgm:t>
    </dgm:pt>
    <dgm:pt modelId="{B1B50405-9B48-4FEC-95E3-FF9494C37E28}" type="parTrans" cxnId="{760CBBCE-F99F-4B2E-9921-C2C3DA705ED0}">
      <dgm:prSet/>
      <dgm:spPr/>
      <dgm:t>
        <a:bodyPr/>
        <a:lstStyle/>
        <a:p>
          <a:endParaRPr lang="en-US"/>
        </a:p>
      </dgm:t>
    </dgm:pt>
    <dgm:pt modelId="{5B4D4534-E7DC-457E-8EF9-A544F9D0AE36}" type="sibTrans" cxnId="{760CBBCE-F99F-4B2E-9921-C2C3DA705ED0}">
      <dgm:prSet/>
      <dgm:spPr/>
      <dgm:t>
        <a:bodyPr/>
        <a:lstStyle/>
        <a:p>
          <a:endParaRPr lang="en-US"/>
        </a:p>
      </dgm:t>
    </dgm:pt>
    <dgm:pt modelId="{466A6E93-6481-4346-82DD-30D048C195AB}" type="pres">
      <dgm:prSet presAssocID="{1EEFC244-343F-48E8-877B-5495F2D57ED8}" presName="root" presStyleCnt="0">
        <dgm:presLayoutVars>
          <dgm:dir/>
          <dgm:resizeHandles val="exact"/>
        </dgm:presLayoutVars>
      </dgm:prSet>
      <dgm:spPr/>
    </dgm:pt>
    <dgm:pt modelId="{199373B7-61A5-45ED-9F7C-C780F144316B}" type="pres">
      <dgm:prSet presAssocID="{4B6CB8BB-5069-4DC6-A355-BF9BE2B1508B}" presName="compNode" presStyleCnt="0"/>
      <dgm:spPr/>
    </dgm:pt>
    <dgm:pt modelId="{0025595E-0E0D-43D3-B7E0-F04DCBB4342B}" type="pres">
      <dgm:prSet presAssocID="{4B6CB8BB-5069-4DC6-A355-BF9BE2B1508B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47D931E-7FB7-49DD-BB64-B081E3609DC2}" type="pres">
      <dgm:prSet presAssocID="{4B6CB8BB-5069-4DC6-A355-BF9BE2B1508B}" presName="iconSpace" presStyleCnt="0"/>
      <dgm:spPr/>
    </dgm:pt>
    <dgm:pt modelId="{8B461398-A09C-4E5D-9A46-FCC532572EE6}" type="pres">
      <dgm:prSet presAssocID="{4B6CB8BB-5069-4DC6-A355-BF9BE2B1508B}" presName="parTx" presStyleLbl="revTx" presStyleIdx="0" presStyleCnt="6">
        <dgm:presLayoutVars>
          <dgm:chMax val="0"/>
          <dgm:chPref val="0"/>
        </dgm:presLayoutVars>
      </dgm:prSet>
      <dgm:spPr/>
    </dgm:pt>
    <dgm:pt modelId="{940988FC-EAFC-4B31-98F1-28EE9B3227BC}" type="pres">
      <dgm:prSet presAssocID="{4B6CB8BB-5069-4DC6-A355-BF9BE2B1508B}" presName="txSpace" presStyleCnt="0"/>
      <dgm:spPr/>
    </dgm:pt>
    <dgm:pt modelId="{E2533FA0-698C-488A-8A01-57B06298FC81}" type="pres">
      <dgm:prSet presAssocID="{4B6CB8BB-5069-4DC6-A355-BF9BE2B1508B}" presName="desTx" presStyleLbl="revTx" presStyleIdx="1" presStyleCnt="6">
        <dgm:presLayoutVars/>
      </dgm:prSet>
      <dgm:spPr/>
    </dgm:pt>
    <dgm:pt modelId="{0B936C4F-0DEA-4C55-B3CA-626D18522455}" type="pres">
      <dgm:prSet presAssocID="{5FE21B39-B050-4EDB-A4E9-132745F4F314}" presName="sibTrans" presStyleCnt="0"/>
      <dgm:spPr/>
    </dgm:pt>
    <dgm:pt modelId="{E343A75F-136E-434A-AF3C-153781D9D9E3}" type="pres">
      <dgm:prSet presAssocID="{5B541917-49D0-4A02-9EAA-BFA608767D25}" presName="compNode" presStyleCnt="0"/>
      <dgm:spPr/>
    </dgm:pt>
    <dgm:pt modelId="{E53CC242-561E-4EED-AB82-6690D7C3A493}" type="pres">
      <dgm:prSet presAssocID="{5B541917-49D0-4A02-9EAA-BFA608767D25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924F686-B09B-48F5-8EA1-9F1AF5E911B0}" type="pres">
      <dgm:prSet presAssocID="{5B541917-49D0-4A02-9EAA-BFA608767D25}" presName="iconSpace" presStyleCnt="0"/>
      <dgm:spPr/>
    </dgm:pt>
    <dgm:pt modelId="{CC987635-EB1F-4603-9417-4436CF96F48B}" type="pres">
      <dgm:prSet presAssocID="{5B541917-49D0-4A02-9EAA-BFA608767D25}" presName="parTx" presStyleLbl="revTx" presStyleIdx="2" presStyleCnt="6">
        <dgm:presLayoutVars>
          <dgm:chMax val="0"/>
          <dgm:chPref val="0"/>
        </dgm:presLayoutVars>
      </dgm:prSet>
      <dgm:spPr/>
    </dgm:pt>
    <dgm:pt modelId="{2AA63D7D-ADF2-4173-B941-7AC833FF6FC2}" type="pres">
      <dgm:prSet presAssocID="{5B541917-49D0-4A02-9EAA-BFA608767D25}" presName="txSpace" presStyleCnt="0"/>
      <dgm:spPr/>
    </dgm:pt>
    <dgm:pt modelId="{F4834797-E4EF-4B92-9956-24307834B45F}" type="pres">
      <dgm:prSet presAssocID="{5B541917-49D0-4A02-9EAA-BFA608767D25}" presName="desTx" presStyleLbl="revTx" presStyleIdx="3" presStyleCnt="6">
        <dgm:presLayoutVars/>
      </dgm:prSet>
      <dgm:spPr/>
    </dgm:pt>
    <dgm:pt modelId="{E85E83D7-BFCD-4F66-BF80-35BF07954882}" type="pres">
      <dgm:prSet presAssocID="{E1F311C9-DD94-438E-9849-5AC5CAA8ECB9}" presName="sibTrans" presStyleCnt="0"/>
      <dgm:spPr/>
    </dgm:pt>
    <dgm:pt modelId="{4388B68E-1B74-4993-8520-12EFF9E2BF15}" type="pres">
      <dgm:prSet presAssocID="{5429C22A-2958-43C1-BDFF-551F5431F451}" presName="compNode" presStyleCnt="0"/>
      <dgm:spPr/>
    </dgm:pt>
    <dgm:pt modelId="{95CB2A23-9E94-4B17-9C6D-3991B339F8B7}" type="pres">
      <dgm:prSet presAssocID="{5429C22A-2958-43C1-BDFF-551F5431F451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3043CFA-82C9-4CE8-BFFC-5C7BCC313372}" type="pres">
      <dgm:prSet presAssocID="{5429C22A-2958-43C1-BDFF-551F5431F451}" presName="iconSpace" presStyleCnt="0"/>
      <dgm:spPr/>
    </dgm:pt>
    <dgm:pt modelId="{B6C8E5A7-FCB2-4767-8E05-ACE4EF808A35}" type="pres">
      <dgm:prSet presAssocID="{5429C22A-2958-43C1-BDFF-551F5431F451}" presName="parTx" presStyleLbl="revTx" presStyleIdx="4" presStyleCnt="6">
        <dgm:presLayoutVars>
          <dgm:chMax val="0"/>
          <dgm:chPref val="0"/>
        </dgm:presLayoutVars>
      </dgm:prSet>
      <dgm:spPr/>
    </dgm:pt>
    <dgm:pt modelId="{13658E95-762F-4AD9-B337-0E8263CA8A04}" type="pres">
      <dgm:prSet presAssocID="{5429C22A-2958-43C1-BDFF-551F5431F451}" presName="txSpace" presStyleCnt="0"/>
      <dgm:spPr/>
    </dgm:pt>
    <dgm:pt modelId="{8D7F5DBB-ECDC-4796-8B8C-064A656E1315}" type="pres">
      <dgm:prSet presAssocID="{5429C22A-2958-43C1-BDFF-551F5431F451}" presName="desTx" presStyleLbl="revTx" presStyleIdx="5" presStyleCnt="6">
        <dgm:presLayoutVars/>
      </dgm:prSet>
      <dgm:spPr/>
    </dgm:pt>
  </dgm:ptLst>
  <dgm:cxnLst>
    <dgm:cxn modelId="{516CDA04-F300-4C88-81A5-C55B10AC9823}" srcId="{5B541917-49D0-4A02-9EAA-BFA608767D25}" destId="{1DF08B5A-EC8D-4093-9CED-B6F05BDE0DDB}" srcOrd="2" destOrd="0" parTransId="{DFD50DE1-BE75-4043-AC86-93232220CC04}" sibTransId="{BECC1960-6877-4DF2-B49B-40E2E9952D76}"/>
    <dgm:cxn modelId="{98A9532F-32B4-4283-AFDB-9124777ACC19}" srcId="{1EEFC244-343F-48E8-877B-5495F2D57ED8}" destId="{5B541917-49D0-4A02-9EAA-BFA608767D25}" srcOrd="1" destOrd="0" parTransId="{B120D24C-309F-4498-BDF6-D4AB638AD7D1}" sibTransId="{E1F311C9-DD94-438E-9849-5AC5CAA8ECB9}"/>
    <dgm:cxn modelId="{F4678033-D258-4797-8AAD-FA4DBB92E8F7}" srcId="{5B541917-49D0-4A02-9EAA-BFA608767D25}" destId="{0AFE5AE4-BC0E-4AE9-81E5-8F98405A9517}" srcOrd="0" destOrd="0" parTransId="{76AF80EA-C875-4295-913E-61B604790E51}" sibTransId="{D991B935-778C-4864-847C-530FBC741A49}"/>
    <dgm:cxn modelId="{32F63434-1F5E-44D8-943C-427BBBFB4361}" srcId="{5B541917-49D0-4A02-9EAA-BFA608767D25}" destId="{331AA59B-8621-4F0B-B6FE-4A984DBD3474}" srcOrd="1" destOrd="0" parTransId="{1958A71E-8AD9-4F43-A5FC-9FCDC94C112A}" sibTransId="{05B30F50-1DE8-4C30-AA53-B90105993394}"/>
    <dgm:cxn modelId="{C8E4E136-35A3-43FE-97D6-5F36DD0DA728}" type="presOf" srcId="{611C6328-C67E-4A3F-A7FD-47F681DBAABD}" destId="{E2533FA0-698C-488A-8A01-57B06298FC81}" srcOrd="0" destOrd="0" presId="urn:microsoft.com/office/officeart/2018/2/layout/IconLabelDescriptionList"/>
    <dgm:cxn modelId="{00410A5C-4964-4270-BB7D-DFC8A1B9E56B}" type="presOf" srcId="{1EEFC244-343F-48E8-877B-5495F2D57ED8}" destId="{466A6E93-6481-4346-82DD-30D048C195AB}" srcOrd="0" destOrd="0" presId="urn:microsoft.com/office/officeart/2018/2/layout/IconLabelDescriptionList"/>
    <dgm:cxn modelId="{80383E48-67EE-4577-B3E3-F64912982422}" type="presOf" srcId="{331AA59B-8621-4F0B-B6FE-4A984DBD3474}" destId="{F4834797-E4EF-4B92-9956-24307834B45F}" srcOrd="0" destOrd="1" presId="urn:microsoft.com/office/officeart/2018/2/layout/IconLabelDescriptionList"/>
    <dgm:cxn modelId="{0275754B-9C4C-46F0-ADB4-665475419697}" srcId="{1EEFC244-343F-48E8-877B-5495F2D57ED8}" destId="{4B6CB8BB-5069-4DC6-A355-BF9BE2B1508B}" srcOrd="0" destOrd="0" parTransId="{147FC315-5DF0-45E0-8A8F-4D059679C85B}" sibTransId="{5FE21B39-B050-4EDB-A4E9-132745F4F314}"/>
    <dgm:cxn modelId="{18A3B979-B007-43FD-B65F-819CAB7098BB}" srcId="{1EEFC244-343F-48E8-877B-5495F2D57ED8}" destId="{5429C22A-2958-43C1-BDFF-551F5431F451}" srcOrd="2" destOrd="0" parTransId="{B17E0EFF-FAF9-4A70-8E46-CBDAE8F3C46A}" sibTransId="{17079504-1454-47A2-AE42-550D62CB6847}"/>
    <dgm:cxn modelId="{DAB7848C-D432-4B1B-BF3D-76DF06C55736}" type="presOf" srcId="{5429C22A-2958-43C1-BDFF-551F5431F451}" destId="{B6C8E5A7-FCB2-4767-8E05-ACE4EF808A35}" srcOrd="0" destOrd="0" presId="urn:microsoft.com/office/officeart/2018/2/layout/IconLabelDescriptionList"/>
    <dgm:cxn modelId="{F47A109B-C5B6-4FFA-9F10-AEE54EE4BF0A}" type="presOf" srcId="{1DF08B5A-EC8D-4093-9CED-B6F05BDE0DDB}" destId="{F4834797-E4EF-4B92-9956-24307834B45F}" srcOrd="0" destOrd="2" presId="urn:microsoft.com/office/officeart/2018/2/layout/IconLabelDescriptionList"/>
    <dgm:cxn modelId="{354317AD-1405-4DF7-8546-3A5374C25554}" type="presOf" srcId="{0AFE5AE4-BC0E-4AE9-81E5-8F98405A9517}" destId="{F4834797-E4EF-4B92-9956-24307834B45F}" srcOrd="0" destOrd="0" presId="urn:microsoft.com/office/officeart/2018/2/layout/IconLabelDescriptionList"/>
    <dgm:cxn modelId="{09E081AD-DBF1-45A6-8DA1-216CCC1D076A}" type="presOf" srcId="{4B6CB8BB-5069-4DC6-A355-BF9BE2B1508B}" destId="{8B461398-A09C-4E5D-9A46-FCC532572EE6}" srcOrd="0" destOrd="0" presId="urn:microsoft.com/office/officeart/2018/2/layout/IconLabelDescriptionList"/>
    <dgm:cxn modelId="{760CBBCE-F99F-4B2E-9921-C2C3DA705ED0}" srcId="{5429C22A-2958-43C1-BDFF-551F5431F451}" destId="{3DAF83F9-7515-4BC5-BFE0-26CF6602260A}" srcOrd="0" destOrd="0" parTransId="{B1B50405-9B48-4FEC-95E3-FF9494C37E28}" sibTransId="{5B4D4534-E7DC-457E-8EF9-A544F9D0AE36}"/>
    <dgm:cxn modelId="{55AB25E4-A79C-45D8-B536-3E77E395147E}" type="presOf" srcId="{5B541917-49D0-4A02-9EAA-BFA608767D25}" destId="{CC987635-EB1F-4603-9417-4436CF96F48B}" srcOrd="0" destOrd="0" presId="urn:microsoft.com/office/officeart/2018/2/layout/IconLabelDescriptionList"/>
    <dgm:cxn modelId="{68556FE4-4532-4A34-8CE9-322865B443E9}" srcId="{4B6CB8BB-5069-4DC6-A355-BF9BE2B1508B}" destId="{611C6328-C67E-4A3F-A7FD-47F681DBAABD}" srcOrd="0" destOrd="0" parTransId="{F6D3F00A-8B99-498B-ABF6-D65CB9A27818}" sibTransId="{775601C5-42D8-4F93-9007-9FFEBD24E47E}"/>
    <dgm:cxn modelId="{3082E1E8-655A-474B-9F6F-F1B7DAC60C8B}" type="presOf" srcId="{3DAF83F9-7515-4BC5-BFE0-26CF6602260A}" destId="{8D7F5DBB-ECDC-4796-8B8C-064A656E1315}" srcOrd="0" destOrd="0" presId="urn:microsoft.com/office/officeart/2018/2/layout/IconLabelDescriptionList"/>
    <dgm:cxn modelId="{AB4E4292-A2EE-4AC1-85FE-1F9886D0976E}" type="presParOf" srcId="{466A6E93-6481-4346-82DD-30D048C195AB}" destId="{199373B7-61A5-45ED-9F7C-C780F144316B}" srcOrd="0" destOrd="0" presId="urn:microsoft.com/office/officeart/2018/2/layout/IconLabelDescriptionList"/>
    <dgm:cxn modelId="{113153EC-C51B-4F57-8708-E25C2071D066}" type="presParOf" srcId="{199373B7-61A5-45ED-9F7C-C780F144316B}" destId="{0025595E-0E0D-43D3-B7E0-F04DCBB4342B}" srcOrd="0" destOrd="0" presId="urn:microsoft.com/office/officeart/2018/2/layout/IconLabelDescriptionList"/>
    <dgm:cxn modelId="{A70B31C3-1949-434D-8994-D13830392374}" type="presParOf" srcId="{199373B7-61A5-45ED-9F7C-C780F144316B}" destId="{B47D931E-7FB7-49DD-BB64-B081E3609DC2}" srcOrd="1" destOrd="0" presId="urn:microsoft.com/office/officeart/2018/2/layout/IconLabelDescriptionList"/>
    <dgm:cxn modelId="{23077F8B-A1A7-4FCD-A874-BB3E66800C8B}" type="presParOf" srcId="{199373B7-61A5-45ED-9F7C-C780F144316B}" destId="{8B461398-A09C-4E5D-9A46-FCC532572EE6}" srcOrd="2" destOrd="0" presId="urn:microsoft.com/office/officeart/2018/2/layout/IconLabelDescriptionList"/>
    <dgm:cxn modelId="{CEF09CC8-2F48-4AF3-80BE-E3ACEBE7AE67}" type="presParOf" srcId="{199373B7-61A5-45ED-9F7C-C780F144316B}" destId="{940988FC-EAFC-4B31-98F1-28EE9B3227BC}" srcOrd="3" destOrd="0" presId="urn:microsoft.com/office/officeart/2018/2/layout/IconLabelDescriptionList"/>
    <dgm:cxn modelId="{040DD046-E0C6-4E7C-9032-93CF720271B9}" type="presParOf" srcId="{199373B7-61A5-45ED-9F7C-C780F144316B}" destId="{E2533FA0-698C-488A-8A01-57B06298FC81}" srcOrd="4" destOrd="0" presId="urn:microsoft.com/office/officeart/2018/2/layout/IconLabelDescriptionList"/>
    <dgm:cxn modelId="{53A2ACB8-38A5-4966-89FF-8C80DF890A61}" type="presParOf" srcId="{466A6E93-6481-4346-82DD-30D048C195AB}" destId="{0B936C4F-0DEA-4C55-B3CA-626D18522455}" srcOrd="1" destOrd="0" presId="urn:microsoft.com/office/officeart/2018/2/layout/IconLabelDescriptionList"/>
    <dgm:cxn modelId="{705AFAB9-A3C9-4C60-A9B6-0A8686D192B8}" type="presParOf" srcId="{466A6E93-6481-4346-82DD-30D048C195AB}" destId="{E343A75F-136E-434A-AF3C-153781D9D9E3}" srcOrd="2" destOrd="0" presId="urn:microsoft.com/office/officeart/2018/2/layout/IconLabelDescriptionList"/>
    <dgm:cxn modelId="{127BF2F2-8B17-4056-BF64-36E80300EA10}" type="presParOf" srcId="{E343A75F-136E-434A-AF3C-153781D9D9E3}" destId="{E53CC242-561E-4EED-AB82-6690D7C3A493}" srcOrd="0" destOrd="0" presId="urn:microsoft.com/office/officeart/2018/2/layout/IconLabelDescriptionList"/>
    <dgm:cxn modelId="{6BB12CDB-C72D-4A91-A431-97585F7122C8}" type="presParOf" srcId="{E343A75F-136E-434A-AF3C-153781D9D9E3}" destId="{D924F686-B09B-48F5-8EA1-9F1AF5E911B0}" srcOrd="1" destOrd="0" presId="urn:microsoft.com/office/officeart/2018/2/layout/IconLabelDescriptionList"/>
    <dgm:cxn modelId="{D4ACD49E-40B2-48A2-892C-3DC36589BD66}" type="presParOf" srcId="{E343A75F-136E-434A-AF3C-153781D9D9E3}" destId="{CC987635-EB1F-4603-9417-4436CF96F48B}" srcOrd="2" destOrd="0" presId="urn:microsoft.com/office/officeart/2018/2/layout/IconLabelDescriptionList"/>
    <dgm:cxn modelId="{AA7550E2-5B5B-4543-B228-D29672EC21AD}" type="presParOf" srcId="{E343A75F-136E-434A-AF3C-153781D9D9E3}" destId="{2AA63D7D-ADF2-4173-B941-7AC833FF6FC2}" srcOrd="3" destOrd="0" presId="urn:microsoft.com/office/officeart/2018/2/layout/IconLabelDescriptionList"/>
    <dgm:cxn modelId="{47126A60-B2E1-4A99-95D2-852426C8276C}" type="presParOf" srcId="{E343A75F-136E-434A-AF3C-153781D9D9E3}" destId="{F4834797-E4EF-4B92-9956-24307834B45F}" srcOrd="4" destOrd="0" presId="urn:microsoft.com/office/officeart/2018/2/layout/IconLabelDescriptionList"/>
    <dgm:cxn modelId="{88111791-3DB4-44E8-8548-678153D61415}" type="presParOf" srcId="{466A6E93-6481-4346-82DD-30D048C195AB}" destId="{E85E83D7-BFCD-4F66-BF80-35BF07954882}" srcOrd="3" destOrd="0" presId="urn:microsoft.com/office/officeart/2018/2/layout/IconLabelDescriptionList"/>
    <dgm:cxn modelId="{C9B20046-E711-40EB-B962-E063C8063F14}" type="presParOf" srcId="{466A6E93-6481-4346-82DD-30D048C195AB}" destId="{4388B68E-1B74-4993-8520-12EFF9E2BF15}" srcOrd="4" destOrd="0" presId="urn:microsoft.com/office/officeart/2018/2/layout/IconLabelDescriptionList"/>
    <dgm:cxn modelId="{7240E603-8794-4345-8ED4-07277E62B7C0}" type="presParOf" srcId="{4388B68E-1B74-4993-8520-12EFF9E2BF15}" destId="{95CB2A23-9E94-4B17-9C6D-3991B339F8B7}" srcOrd="0" destOrd="0" presId="urn:microsoft.com/office/officeart/2018/2/layout/IconLabelDescriptionList"/>
    <dgm:cxn modelId="{8167E01E-8A91-469B-93E9-B5A575700A02}" type="presParOf" srcId="{4388B68E-1B74-4993-8520-12EFF9E2BF15}" destId="{73043CFA-82C9-4CE8-BFFC-5C7BCC313372}" srcOrd="1" destOrd="0" presId="urn:microsoft.com/office/officeart/2018/2/layout/IconLabelDescriptionList"/>
    <dgm:cxn modelId="{45592B8F-DD10-4419-8E01-A8D2A06D9CAE}" type="presParOf" srcId="{4388B68E-1B74-4993-8520-12EFF9E2BF15}" destId="{B6C8E5A7-FCB2-4767-8E05-ACE4EF808A35}" srcOrd="2" destOrd="0" presId="urn:microsoft.com/office/officeart/2018/2/layout/IconLabelDescriptionList"/>
    <dgm:cxn modelId="{9943EAC7-0B90-4168-A078-2A91844D7B11}" type="presParOf" srcId="{4388B68E-1B74-4993-8520-12EFF9E2BF15}" destId="{13658E95-762F-4AD9-B337-0E8263CA8A04}" srcOrd="3" destOrd="0" presId="urn:microsoft.com/office/officeart/2018/2/layout/IconLabelDescriptionList"/>
    <dgm:cxn modelId="{E83454BD-A37C-4D7D-8D0F-74E660F1F4D6}" type="presParOf" srcId="{4388B68E-1B74-4993-8520-12EFF9E2BF15}" destId="{8D7F5DBB-ECDC-4796-8B8C-064A656E1315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0C55D9-CE6E-45C0-99FE-C78B4D832331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6930484-6671-4CFB-A8DE-2A8C5BBF34D7}">
      <dgm:prSet/>
      <dgm:spPr/>
      <dgm:t>
        <a:bodyPr/>
        <a:lstStyle/>
        <a:p>
          <a:r>
            <a:rPr lang="en-US" dirty="0"/>
            <a:t>APPLICATIONS ACCEPTED IN TWO PHASES</a:t>
          </a:r>
        </a:p>
      </dgm:t>
    </dgm:pt>
    <dgm:pt modelId="{34E23A98-1C21-49A8-AFB1-E9BCDC52382D}" type="parTrans" cxnId="{158668AA-8442-42CC-A84A-BA463F24B0D8}">
      <dgm:prSet/>
      <dgm:spPr/>
      <dgm:t>
        <a:bodyPr/>
        <a:lstStyle/>
        <a:p>
          <a:endParaRPr lang="en-US"/>
        </a:p>
      </dgm:t>
    </dgm:pt>
    <dgm:pt modelId="{91FCBC67-778D-4603-9905-20A6E67D304C}" type="sibTrans" cxnId="{158668AA-8442-42CC-A84A-BA463F24B0D8}">
      <dgm:prSet/>
      <dgm:spPr/>
      <dgm:t>
        <a:bodyPr/>
        <a:lstStyle/>
        <a:p>
          <a:endParaRPr lang="en-US"/>
        </a:p>
      </dgm:t>
    </dgm:pt>
    <dgm:pt modelId="{2B979F97-5D2F-4782-A8F3-6761113CFD34}">
      <dgm:prSet/>
      <dgm:spPr/>
      <dgm:t>
        <a:bodyPr/>
        <a:lstStyle/>
        <a:p>
          <a:r>
            <a:rPr lang="en-US" dirty="0"/>
            <a:t>PHASE I</a:t>
          </a:r>
        </a:p>
        <a:p>
          <a:r>
            <a:rPr lang="en-US" dirty="0"/>
            <a:t>APPLICANT </a:t>
          </a:r>
        </a:p>
      </dgm:t>
    </dgm:pt>
    <dgm:pt modelId="{5A027883-8BCC-4638-891C-E0A0DF965D6F}" type="parTrans" cxnId="{58106C8A-EE9F-4315-853A-84D9ACD8CD84}">
      <dgm:prSet/>
      <dgm:spPr/>
      <dgm:t>
        <a:bodyPr/>
        <a:lstStyle/>
        <a:p>
          <a:endParaRPr lang="en-US"/>
        </a:p>
      </dgm:t>
    </dgm:pt>
    <dgm:pt modelId="{FBA2CEE3-152C-4900-ACD1-A415216A5FB1}" type="sibTrans" cxnId="{58106C8A-EE9F-4315-853A-84D9ACD8CD84}">
      <dgm:prSet/>
      <dgm:spPr/>
      <dgm:t>
        <a:bodyPr/>
        <a:lstStyle/>
        <a:p>
          <a:endParaRPr lang="en-US"/>
        </a:p>
      </dgm:t>
    </dgm:pt>
    <dgm:pt modelId="{49B8D657-F23F-464E-AD38-87C46D9BAB30}">
      <dgm:prSet/>
      <dgm:spPr/>
      <dgm:t>
        <a:bodyPr/>
        <a:lstStyle/>
        <a:p>
          <a:r>
            <a:rPr lang="en-US" dirty="0"/>
            <a:t>PHASE II</a:t>
          </a:r>
        </a:p>
        <a:p>
          <a:r>
            <a:rPr lang="en-US" dirty="0"/>
            <a:t>HOMEOWNER</a:t>
          </a:r>
        </a:p>
      </dgm:t>
    </dgm:pt>
    <dgm:pt modelId="{B52C3AB7-7AFD-4834-B3DB-B2D36DBFCD75}" type="parTrans" cxnId="{8B9999F5-13A7-4EC9-925A-8D5FBB46DBB9}">
      <dgm:prSet/>
      <dgm:spPr/>
      <dgm:t>
        <a:bodyPr/>
        <a:lstStyle/>
        <a:p>
          <a:endParaRPr lang="en-US"/>
        </a:p>
      </dgm:t>
    </dgm:pt>
    <dgm:pt modelId="{8730201B-70BB-456D-8095-EF27F658F84B}" type="sibTrans" cxnId="{8B9999F5-13A7-4EC9-925A-8D5FBB46DBB9}">
      <dgm:prSet/>
      <dgm:spPr/>
      <dgm:t>
        <a:bodyPr/>
        <a:lstStyle/>
        <a:p>
          <a:endParaRPr lang="en-US"/>
        </a:p>
      </dgm:t>
    </dgm:pt>
    <dgm:pt modelId="{6CF0DD6B-CEC1-480E-9C25-699449F593E7}" type="pres">
      <dgm:prSet presAssocID="{190C55D9-CE6E-45C0-99FE-C78B4D8323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82E23C2-FEB0-41BD-94B6-03EBEFC8D79E}" type="pres">
      <dgm:prSet presAssocID="{A6930484-6671-4CFB-A8DE-2A8C5BBF34D7}" presName="hierRoot1" presStyleCnt="0"/>
      <dgm:spPr/>
    </dgm:pt>
    <dgm:pt modelId="{80D6A85C-B48E-4E94-B6F3-2622FAD359CF}" type="pres">
      <dgm:prSet presAssocID="{A6930484-6671-4CFB-A8DE-2A8C5BBF34D7}" presName="composite" presStyleCnt="0"/>
      <dgm:spPr/>
    </dgm:pt>
    <dgm:pt modelId="{4A72F4D3-23AF-4EA0-A94A-F1515BBAA327}" type="pres">
      <dgm:prSet presAssocID="{A6930484-6671-4CFB-A8DE-2A8C5BBF34D7}" presName="background" presStyleLbl="node0" presStyleIdx="0" presStyleCnt="3"/>
      <dgm:spPr/>
    </dgm:pt>
    <dgm:pt modelId="{A8C71340-F809-4B17-8986-6FAC3BDD19AF}" type="pres">
      <dgm:prSet presAssocID="{A6930484-6671-4CFB-A8DE-2A8C5BBF34D7}" presName="text" presStyleLbl="fgAcc0" presStyleIdx="0" presStyleCnt="3">
        <dgm:presLayoutVars>
          <dgm:chPref val="3"/>
        </dgm:presLayoutVars>
      </dgm:prSet>
      <dgm:spPr/>
    </dgm:pt>
    <dgm:pt modelId="{2F55AF1D-9815-4E23-9B78-4B6322C61AFF}" type="pres">
      <dgm:prSet presAssocID="{A6930484-6671-4CFB-A8DE-2A8C5BBF34D7}" presName="hierChild2" presStyleCnt="0"/>
      <dgm:spPr/>
    </dgm:pt>
    <dgm:pt modelId="{2BEC8B8F-ACE3-4295-919A-0A9762A1EBBE}" type="pres">
      <dgm:prSet presAssocID="{2B979F97-5D2F-4782-A8F3-6761113CFD34}" presName="hierRoot1" presStyleCnt="0"/>
      <dgm:spPr/>
    </dgm:pt>
    <dgm:pt modelId="{212FAA45-B0B0-4FD9-B85A-8EA7802D8AB7}" type="pres">
      <dgm:prSet presAssocID="{2B979F97-5D2F-4782-A8F3-6761113CFD34}" presName="composite" presStyleCnt="0"/>
      <dgm:spPr/>
    </dgm:pt>
    <dgm:pt modelId="{65159E2B-112E-496E-92AE-97203791741C}" type="pres">
      <dgm:prSet presAssocID="{2B979F97-5D2F-4782-A8F3-6761113CFD34}" presName="background" presStyleLbl="node0" presStyleIdx="1" presStyleCnt="3"/>
      <dgm:spPr/>
    </dgm:pt>
    <dgm:pt modelId="{48F5F9C1-DAAF-4959-AEA6-C0310002A01A}" type="pres">
      <dgm:prSet presAssocID="{2B979F97-5D2F-4782-A8F3-6761113CFD34}" presName="text" presStyleLbl="fgAcc0" presStyleIdx="1" presStyleCnt="3">
        <dgm:presLayoutVars>
          <dgm:chPref val="3"/>
        </dgm:presLayoutVars>
      </dgm:prSet>
      <dgm:spPr/>
    </dgm:pt>
    <dgm:pt modelId="{9E7A3EA9-9B1E-44A7-B204-AAD258087A40}" type="pres">
      <dgm:prSet presAssocID="{2B979F97-5D2F-4782-A8F3-6761113CFD34}" presName="hierChild2" presStyleCnt="0"/>
      <dgm:spPr/>
    </dgm:pt>
    <dgm:pt modelId="{8262D094-FB44-4BB7-83CA-3F7172D6CE21}" type="pres">
      <dgm:prSet presAssocID="{49B8D657-F23F-464E-AD38-87C46D9BAB30}" presName="hierRoot1" presStyleCnt="0"/>
      <dgm:spPr/>
    </dgm:pt>
    <dgm:pt modelId="{8A14B423-6D2D-4715-B331-8B201E885FDB}" type="pres">
      <dgm:prSet presAssocID="{49B8D657-F23F-464E-AD38-87C46D9BAB30}" presName="composite" presStyleCnt="0"/>
      <dgm:spPr/>
    </dgm:pt>
    <dgm:pt modelId="{01CF059E-4043-4F4F-8D42-72A1C0B47318}" type="pres">
      <dgm:prSet presAssocID="{49B8D657-F23F-464E-AD38-87C46D9BAB30}" presName="background" presStyleLbl="node0" presStyleIdx="2" presStyleCnt="3"/>
      <dgm:spPr/>
    </dgm:pt>
    <dgm:pt modelId="{BBC51436-574A-447B-9177-D5A91FAA6550}" type="pres">
      <dgm:prSet presAssocID="{49B8D657-F23F-464E-AD38-87C46D9BAB30}" presName="text" presStyleLbl="fgAcc0" presStyleIdx="2" presStyleCnt="3">
        <dgm:presLayoutVars>
          <dgm:chPref val="3"/>
        </dgm:presLayoutVars>
      </dgm:prSet>
      <dgm:spPr/>
    </dgm:pt>
    <dgm:pt modelId="{12D1E2AD-2C69-4E9F-BD86-BF6A0FC46A3B}" type="pres">
      <dgm:prSet presAssocID="{49B8D657-F23F-464E-AD38-87C46D9BAB30}" presName="hierChild2" presStyleCnt="0"/>
      <dgm:spPr/>
    </dgm:pt>
  </dgm:ptLst>
  <dgm:cxnLst>
    <dgm:cxn modelId="{452CEE38-17EF-421B-9913-F4C4B67EA460}" type="presOf" srcId="{A6930484-6671-4CFB-A8DE-2A8C5BBF34D7}" destId="{A8C71340-F809-4B17-8986-6FAC3BDD19AF}" srcOrd="0" destOrd="0" presId="urn:microsoft.com/office/officeart/2005/8/layout/hierarchy1"/>
    <dgm:cxn modelId="{6B25F97E-51BC-4900-BD1F-602865592C59}" type="presOf" srcId="{49B8D657-F23F-464E-AD38-87C46D9BAB30}" destId="{BBC51436-574A-447B-9177-D5A91FAA6550}" srcOrd="0" destOrd="0" presId="urn:microsoft.com/office/officeart/2005/8/layout/hierarchy1"/>
    <dgm:cxn modelId="{58106C8A-EE9F-4315-853A-84D9ACD8CD84}" srcId="{190C55D9-CE6E-45C0-99FE-C78B4D832331}" destId="{2B979F97-5D2F-4782-A8F3-6761113CFD34}" srcOrd="1" destOrd="0" parTransId="{5A027883-8BCC-4638-891C-E0A0DF965D6F}" sibTransId="{FBA2CEE3-152C-4900-ACD1-A415216A5FB1}"/>
    <dgm:cxn modelId="{158668AA-8442-42CC-A84A-BA463F24B0D8}" srcId="{190C55D9-CE6E-45C0-99FE-C78B4D832331}" destId="{A6930484-6671-4CFB-A8DE-2A8C5BBF34D7}" srcOrd="0" destOrd="0" parTransId="{34E23A98-1C21-49A8-AFB1-E9BCDC52382D}" sibTransId="{91FCBC67-778D-4603-9905-20A6E67D304C}"/>
    <dgm:cxn modelId="{5A1A60B0-093B-4115-9021-BC388B1F999A}" type="presOf" srcId="{2B979F97-5D2F-4782-A8F3-6761113CFD34}" destId="{48F5F9C1-DAAF-4959-AEA6-C0310002A01A}" srcOrd="0" destOrd="0" presId="urn:microsoft.com/office/officeart/2005/8/layout/hierarchy1"/>
    <dgm:cxn modelId="{309C09BF-3123-43B7-9ED1-A003BD8235FF}" type="presOf" srcId="{190C55D9-CE6E-45C0-99FE-C78B4D832331}" destId="{6CF0DD6B-CEC1-480E-9C25-699449F593E7}" srcOrd="0" destOrd="0" presId="urn:microsoft.com/office/officeart/2005/8/layout/hierarchy1"/>
    <dgm:cxn modelId="{8B9999F5-13A7-4EC9-925A-8D5FBB46DBB9}" srcId="{190C55D9-CE6E-45C0-99FE-C78B4D832331}" destId="{49B8D657-F23F-464E-AD38-87C46D9BAB30}" srcOrd="2" destOrd="0" parTransId="{B52C3AB7-7AFD-4834-B3DB-B2D36DBFCD75}" sibTransId="{8730201B-70BB-456D-8095-EF27F658F84B}"/>
    <dgm:cxn modelId="{D47A1B7E-F8A7-4B02-9335-11844C0CF209}" type="presParOf" srcId="{6CF0DD6B-CEC1-480E-9C25-699449F593E7}" destId="{A82E23C2-FEB0-41BD-94B6-03EBEFC8D79E}" srcOrd="0" destOrd="0" presId="urn:microsoft.com/office/officeart/2005/8/layout/hierarchy1"/>
    <dgm:cxn modelId="{9CF61A66-6B43-47F7-9412-28AB073C2F72}" type="presParOf" srcId="{A82E23C2-FEB0-41BD-94B6-03EBEFC8D79E}" destId="{80D6A85C-B48E-4E94-B6F3-2622FAD359CF}" srcOrd="0" destOrd="0" presId="urn:microsoft.com/office/officeart/2005/8/layout/hierarchy1"/>
    <dgm:cxn modelId="{8DD300C4-1681-4F96-80C6-6C9555B83887}" type="presParOf" srcId="{80D6A85C-B48E-4E94-B6F3-2622FAD359CF}" destId="{4A72F4D3-23AF-4EA0-A94A-F1515BBAA327}" srcOrd="0" destOrd="0" presId="urn:microsoft.com/office/officeart/2005/8/layout/hierarchy1"/>
    <dgm:cxn modelId="{32DD374C-5E01-41EB-A8A5-406B4CCE661B}" type="presParOf" srcId="{80D6A85C-B48E-4E94-B6F3-2622FAD359CF}" destId="{A8C71340-F809-4B17-8986-6FAC3BDD19AF}" srcOrd="1" destOrd="0" presId="urn:microsoft.com/office/officeart/2005/8/layout/hierarchy1"/>
    <dgm:cxn modelId="{31D98628-05A4-4BF1-A5AD-179EC2EA580D}" type="presParOf" srcId="{A82E23C2-FEB0-41BD-94B6-03EBEFC8D79E}" destId="{2F55AF1D-9815-4E23-9B78-4B6322C61AFF}" srcOrd="1" destOrd="0" presId="urn:microsoft.com/office/officeart/2005/8/layout/hierarchy1"/>
    <dgm:cxn modelId="{B13AAA47-12B9-4865-A4F6-D6E8AC5CD4A7}" type="presParOf" srcId="{6CF0DD6B-CEC1-480E-9C25-699449F593E7}" destId="{2BEC8B8F-ACE3-4295-919A-0A9762A1EBBE}" srcOrd="1" destOrd="0" presId="urn:microsoft.com/office/officeart/2005/8/layout/hierarchy1"/>
    <dgm:cxn modelId="{5B2282AB-0911-4A96-9187-C514C8E52C3C}" type="presParOf" srcId="{2BEC8B8F-ACE3-4295-919A-0A9762A1EBBE}" destId="{212FAA45-B0B0-4FD9-B85A-8EA7802D8AB7}" srcOrd="0" destOrd="0" presId="urn:microsoft.com/office/officeart/2005/8/layout/hierarchy1"/>
    <dgm:cxn modelId="{4D1C7304-CEA9-4715-86E4-D1C710176A3E}" type="presParOf" srcId="{212FAA45-B0B0-4FD9-B85A-8EA7802D8AB7}" destId="{65159E2B-112E-496E-92AE-97203791741C}" srcOrd="0" destOrd="0" presId="urn:microsoft.com/office/officeart/2005/8/layout/hierarchy1"/>
    <dgm:cxn modelId="{98A3B7E4-5C03-40EA-B793-4F05FD9E560F}" type="presParOf" srcId="{212FAA45-B0B0-4FD9-B85A-8EA7802D8AB7}" destId="{48F5F9C1-DAAF-4959-AEA6-C0310002A01A}" srcOrd="1" destOrd="0" presId="urn:microsoft.com/office/officeart/2005/8/layout/hierarchy1"/>
    <dgm:cxn modelId="{45DE1E12-A8C1-42F1-BB18-23720FE26586}" type="presParOf" srcId="{2BEC8B8F-ACE3-4295-919A-0A9762A1EBBE}" destId="{9E7A3EA9-9B1E-44A7-B204-AAD258087A40}" srcOrd="1" destOrd="0" presId="urn:microsoft.com/office/officeart/2005/8/layout/hierarchy1"/>
    <dgm:cxn modelId="{E3E90769-7A91-4F91-8892-C008A0759CE3}" type="presParOf" srcId="{6CF0DD6B-CEC1-480E-9C25-699449F593E7}" destId="{8262D094-FB44-4BB7-83CA-3F7172D6CE21}" srcOrd="2" destOrd="0" presId="urn:microsoft.com/office/officeart/2005/8/layout/hierarchy1"/>
    <dgm:cxn modelId="{B169C960-3C9A-407B-B33A-37861E350E48}" type="presParOf" srcId="{8262D094-FB44-4BB7-83CA-3F7172D6CE21}" destId="{8A14B423-6D2D-4715-B331-8B201E885FDB}" srcOrd="0" destOrd="0" presId="urn:microsoft.com/office/officeart/2005/8/layout/hierarchy1"/>
    <dgm:cxn modelId="{426574BD-17E5-411F-9475-954E893F0EFE}" type="presParOf" srcId="{8A14B423-6D2D-4715-B331-8B201E885FDB}" destId="{01CF059E-4043-4F4F-8D42-72A1C0B47318}" srcOrd="0" destOrd="0" presId="urn:microsoft.com/office/officeart/2005/8/layout/hierarchy1"/>
    <dgm:cxn modelId="{AC14CA6D-3CA2-454B-BB6F-2573DAA698FA}" type="presParOf" srcId="{8A14B423-6D2D-4715-B331-8B201E885FDB}" destId="{BBC51436-574A-447B-9177-D5A91FAA6550}" srcOrd="1" destOrd="0" presId="urn:microsoft.com/office/officeart/2005/8/layout/hierarchy1"/>
    <dgm:cxn modelId="{2D1A3BFF-9B19-4AEF-BD3D-61089476D2B5}" type="presParOf" srcId="{8262D094-FB44-4BB7-83CA-3F7172D6CE21}" destId="{12D1E2AD-2C69-4E9F-BD86-BF6A0FC46A3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2F45EB-25C3-4981-8027-72CFD7542DB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E18B994-3696-42BA-A54C-6A6D5CEAEE9F}">
      <dgm:prSet/>
      <dgm:spPr>
        <a:solidFill>
          <a:srgbClr val="EE370C"/>
        </a:solidFill>
      </dgm:spPr>
      <dgm:t>
        <a:bodyPr/>
        <a:lstStyle/>
        <a:p>
          <a:r>
            <a:rPr lang="en-US" dirty="0"/>
            <a:t>Applications accepted via Online Portal - Neighborly Software.</a:t>
          </a:r>
        </a:p>
      </dgm:t>
    </dgm:pt>
    <dgm:pt modelId="{0FADCDA0-33C1-4EFD-AE8D-D2B87B9FED21}" type="parTrans" cxnId="{97593F54-75A4-4864-ACA8-2E6DCEB27E84}">
      <dgm:prSet/>
      <dgm:spPr/>
      <dgm:t>
        <a:bodyPr/>
        <a:lstStyle/>
        <a:p>
          <a:endParaRPr lang="en-US"/>
        </a:p>
      </dgm:t>
    </dgm:pt>
    <dgm:pt modelId="{DC70652A-9CB7-497F-9356-2E95AB925021}" type="sibTrans" cxnId="{97593F54-75A4-4864-ACA8-2E6DCEB27E84}">
      <dgm:prSet/>
      <dgm:spPr/>
      <dgm:t>
        <a:bodyPr/>
        <a:lstStyle/>
        <a:p>
          <a:endParaRPr lang="en-US"/>
        </a:p>
      </dgm:t>
    </dgm:pt>
    <dgm:pt modelId="{963D6465-D793-4435-B4DF-21C9538A39B3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Link - Homeowner Rehabilitation Website</a:t>
          </a:r>
        </a:p>
      </dgm:t>
    </dgm:pt>
    <dgm:pt modelId="{AABDD796-D700-4BF3-AC80-73E37F057806}" type="parTrans" cxnId="{E8FF9A27-5E80-4E4A-8CE7-EA9F4E487135}">
      <dgm:prSet/>
      <dgm:spPr/>
      <dgm:t>
        <a:bodyPr/>
        <a:lstStyle/>
        <a:p>
          <a:endParaRPr lang="en-US"/>
        </a:p>
      </dgm:t>
    </dgm:pt>
    <dgm:pt modelId="{39A75751-EE5E-4E52-BAE9-393F82821F4C}" type="sibTrans" cxnId="{E8FF9A27-5E80-4E4A-8CE7-EA9F4E487135}">
      <dgm:prSet/>
      <dgm:spPr/>
      <dgm:t>
        <a:bodyPr/>
        <a:lstStyle/>
        <a:p>
          <a:endParaRPr lang="en-US"/>
        </a:p>
      </dgm:t>
    </dgm:pt>
    <dgm:pt modelId="{C79CE57A-DC2A-4C2B-BF9B-325703F1C852}">
      <dgm:prSet/>
      <dgm:spPr>
        <a:solidFill>
          <a:schemeClr val="accent5"/>
        </a:solidFill>
      </dgm:spPr>
      <dgm:t>
        <a:bodyPr/>
        <a:lstStyle/>
        <a:p>
          <a:r>
            <a:rPr lang="en-US"/>
            <a:t>Request for Cash Submission</a:t>
          </a:r>
        </a:p>
      </dgm:t>
    </dgm:pt>
    <dgm:pt modelId="{268BEB55-659F-4CFE-82D6-DCEB8E961F1D}" type="parTrans" cxnId="{A4909214-359A-4804-8483-8C9B410B6FA9}">
      <dgm:prSet/>
      <dgm:spPr/>
      <dgm:t>
        <a:bodyPr/>
        <a:lstStyle/>
        <a:p>
          <a:endParaRPr lang="en-US"/>
        </a:p>
      </dgm:t>
    </dgm:pt>
    <dgm:pt modelId="{84A77D14-2868-4130-A982-A67A1B8C5619}" type="sibTrans" cxnId="{A4909214-359A-4804-8483-8C9B410B6FA9}">
      <dgm:prSet/>
      <dgm:spPr/>
      <dgm:t>
        <a:bodyPr/>
        <a:lstStyle/>
        <a:p>
          <a:endParaRPr lang="en-US"/>
        </a:p>
      </dgm:t>
    </dgm:pt>
    <dgm:pt modelId="{E475F5CA-CA84-46ED-B973-17385DA178BE}">
      <dgm:prSet/>
      <dgm:spPr>
        <a:solidFill>
          <a:srgbClr val="FDB92B"/>
        </a:solidFill>
      </dgm:spPr>
      <dgm:t>
        <a:bodyPr/>
        <a:lstStyle/>
        <a:p>
          <a:r>
            <a:rPr lang="en-US"/>
            <a:t>Easy Tracking</a:t>
          </a:r>
        </a:p>
      </dgm:t>
    </dgm:pt>
    <dgm:pt modelId="{4436DBB3-379F-447E-A975-06A51887D3F2}" type="parTrans" cxnId="{C971BDD2-8187-4970-845E-3FB82F78A6A7}">
      <dgm:prSet/>
      <dgm:spPr/>
      <dgm:t>
        <a:bodyPr/>
        <a:lstStyle/>
        <a:p>
          <a:endParaRPr lang="en-US"/>
        </a:p>
      </dgm:t>
    </dgm:pt>
    <dgm:pt modelId="{A2B739EB-55F8-4B94-84B4-09FAC5434BCB}" type="sibTrans" cxnId="{C971BDD2-8187-4970-845E-3FB82F78A6A7}">
      <dgm:prSet/>
      <dgm:spPr/>
      <dgm:t>
        <a:bodyPr/>
        <a:lstStyle/>
        <a:p>
          <a:endParaRPr lang="en-US"/>
        </a:p>
      </dgm:t>
    </dgm:pt>
    <dgm:pt modelId="{72A1544E-250A-46D2-8506-7FE39AC3FA19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Training to Come</a:t>
          </a:r>
        </a:p>
      </dgm:t>
    </dgm:pt>
    <dgm:pt modelId="{2B99D54C-1ACE-47E7-99F8-EDB058E30E95}" type="parTrans" cxnId="{7C647BC6-F5CA-438A-991E-87BA2E7130B5}">
      <dgm:prSet/>
      <dgm:spPr/>
      <dgm:t>
        <a:bodyPr/>
        <a:lstStyle/>
        <a:p>
          <a:endParaRPr lang="en-US"/>
        </a:p>
      </dgm:t>
    </dgm:pt>
    <dgm:pt modelId="{B4CA0D5E-2D60-43CF-A63E-378AA62AAA26}" type="sibTrans" cxnId="{7C647BC6-F5CA-438A-991E-87BA2E7130B5}">
      <dgm:prSet/>
      <dgm:spPr/>
      <dgm:t>
        <a:bodyPr/>
        <a:lstStyle/>
        <a:p>
          <a:endParaRPr lang="en-US"/>
        </a:p>
      </dgm:t>
    </dgm:pt>
    <dgm:pt modelId="{46B0ADB4-04EA-4B4E-86AA-C9322A676FD9}">
      <dgm:prSet/>
      <dgm:spPr>
        <a:solidFill>
          <a:schemeClr val="accent1"/>
        </a:solidFill>
      </dgm:spPr>
      <dgm:t>
        <a:bodyPr/>
        <a:lstStyle/>
        <a:p>
          <a:r>
            <a:rPr lang="en-US"/>
            <a:t>Technical Assistance Available</a:t>
          </a:r>
        </a:p>
      </dgm:t>
    </dgm:pt>
    <dgm:pt modelId="{3C80F5CA-0F20-461D-B77A-D856FF529E20}" type="parTrans" cxnId="{CF829C5C-19B3-478D-928F-B27922FDC9C3}">
      <dgm:prSet/>
      <dgm:spPr/>
      <dgm:t>
        <a:bodyPr/>
        <a:lstStyle/>
        <a:p>
          <a:endParaRPr lang="en-US"/>
        </a:p>
      </dgm:t>
    </dgm:pt>
    <dgm:pt modelId="{5CB5C0A5-1C7A-423E-84AF-48AF7449797C}" type="sibTrans" cxnId="{CF829C5C-19B3-478D-928F-B27922FDC9C3}">
      <dgm:prSet/>
      <dgm:spPr/>
      <dgm:t>
        <a:bodyPr/>
        <a:lstStyle/>
        <a:p>
          <a:endParaRPr lang="en-US"/>
        </a:p>
      </dgm:t>
    </dgm:pt>
    <dgm:pt modelId="{D12EE0C3-1A99-438A-801F-530B21A9E490}">
      <dgm:prSet/>
      <dgm:spPr>
        <a:solidFill>
          <a:schemeClr val="tx1"/>
        </a:solidFill>
      </dgm:spPr>
      <dgm:t>
        <a:bodyPr anchor="ctr"/>
        <a:lstStyle/>
        <a:p>
          <a:pPr algn="ctr"/>
          <a:r>
            <a:rPr lang="en-US" dirty="0"/>
            <a:t>Application Portal</a:t>
          </a:r>
        </a:p>
      </dgm:t>
    </dgm:pt>
    <dgm:pt modelId="{DF8A4F6C-C40B-4033-89CC-408295405C86}" type="parTrans" cxnId="{848C989D-53A8-41D9-BD51-113FA2A53A53}">
      <dgm:prSet/>
      <dgm:spPr/>
      <dgm:t>
        <a:bodyPr/>
        <a:lstStyle/>
        <a:p>
          <a:endParaRPr lang="en-US"/>
        </a:p>
      </dgm:t>
    </dgm:pt>
    <dgm:pt modelId="{B85A56A8-87E5-4387-8904-2D7BCD2D9F60}" type="sibTrans" cxnId="{848C989D-53A8-41D9-BD51-113FA2A53A53}">
      <dgm:prSet/>
      <dgm:spPr/>
      <dgm:t>
        <a:bodyPr/>
        <a:lstStyle/>
        <a:p>
          <a:endParaRPr lang="en-US"/>
        </a:p>
      </dgm:t>
    </dgm:pt>
    <dgm:pt modelId="{0212BDDF-8D5A-4088-B577-BAD507EAE2B9}">
      <dgm:prSet/>
      <dgm:spPr>
        <a:solidFill>
          <a:schemeClr val="tx1"/>
        </a:solidFill>
      </dgm:spPr>
      <dgm:t>
        <a:bodyPr anchor="ctr"/>
        <a:lstStyle/>
        <a:p>
          <a:pPr algn="ctr"/>
          <a:r>
            <a:rPr lang="en-US" dirty="0"/>
            <a:t>Open Date</a:t>
          </a:r>
        </a:p>
      </dgm:t>
    </dgm:pt>
    <dgm:pt modelId="{88AC7B4F-EE1A-40A2-BB5D-74DFD0D6328E}" type="parTrans" cxnId="{1CD7650E-990C-4CD1-986B-722C4C21213C}">
      <dgm:prSet/>
      <dgm:spPr/>
      <dgm:t>
        <a:bodyPr/>
        <a:lstStyle/>
        <a:p>
          <a:endParaRPr lang="en-US"/>
        </a:p>
      </dgm:t>
    </dgm:pt>
    <dgm:pt modelId="{21A04E22-1A4F-43ED-A6FA-7C90CB9C5195}" type="sibTrans" cxnId="{1CD7650E-990C-4CD1-986B-722C4C21213C}">
      <dgm:prSet/>
      <dgm:spPr/>
      <dgm:t>
        <a:bodyPr/>
        <a:lstStyle/>
        <a:p>
          <a:endParaRPr lang="en-US"/>
        </a:p>
      </dgm:t>
    </dgm:pt>
    <dgm:pt modelId="{7BD5F64D-0E9B-4FA7-BF32-F3396FEB2CE2}">
      <dgm:prSet/>
      <dgm:spPr>
        <a:solidFill>
          <a:schemeClr val="tx1"/>
        </a:solidFill>
      </dgm:spPr>
      <dgm:t>
        <a:bodyPr anchor="ctr"/>
        <a:lstStyle/>
        <a:p>
          <a:pPr algn="ctr"/>
          <a:r>
            <a:rPr lang="en-US" dirty="0"/>
            <a:t>Close Date</a:t>
          </a:r>
        </a:p>
      </dgm:t>
    </dgm:pt>
    <dgm:pt modelId="{10B62213-524C-43FF-8900-7B0C45E3B5CB}" type="parTrans" cxnId="{4C577B6C-2C0E-4DC1-8B58-15F9D4D9F06B}">
      <dgm:prSet/>
      <dgm:spPr/>
      <dgm:t>
        <a:bodyPr/>
        <a:lstStyle/>
        <a:p>
          <a:endParaRPr lang="en-US"/>
        </a:p>
      </dgm:t>
    </dgm:pt>
    <dgm:pt modelId="{8EFE4C06-77C2-42B9-B1C4-4EDD05E8F593}" type="sibTrans" cxnId="{4C577B6C-2C0E-4DC1-8B58-15F9D4D9F06B}">
      <dgm:prSet/>
      <dgm:spPr/>
      <dgm:t>
        <a:bodyPr/>
        <a:lstStyle/>
        <a:p>
          <a:endParaRPr lang="en-US"/>
        </a:p>
      </dgm:t>
    </dgm:pt>
    <dgm:pt modelId="{5A151B97-CCA2-4CA2-9209-CFC1DE6277DB}" type="pres">
      <dgm:prSet presAssocID="{732F45EB-25C3-4981-8027-72CFD7542DB4}" presName="diagram" presStyleCnt="0">
        <dgm:presLayoutVars>
          <dgm:dir/>
          <dgm:resizeHandles val="exact"/>
        </dgm:presLayoutVars>
      </dgm:prSet>
      <dgm:spPr/>
    </dgm:pt>
    <dgm:pt modelId="{524AE414-0EF4-4D84-B098-EF5E48F90817}" type="pres">
      <dgm:prSet presAssocID="{DE18B994-3696-42BA-A54C-6A6D5CEAEE9F}" presName="node" presStyleLbl="node1" presStyleIdx="0" presStyleCnt="7">
        <dgm:presLayoutVars>
          <dgm:bulletEnabled val="1"/>
        </dgm:presLayoutVars>
      </dgm:prSet>
      <dgm:spPr/>
    </dgm:pt>
    <dgm:pt modelId="{6EC659A6-3DB1-49FB-8955-E6BA60319E1D}" type="pres">
      <dgm:prSet presAssocID="{DC70652A-9CB7-497F-9356-2E95AB925021}" presName="sibTrans" presStyleCnt="0"/>
      <dgm:spPr/>
    </dgm:pt>
    <dgm:pt modelId="{24336DAD-40E6-4DD7-9CAF-202615021191}" type="pres">
      <dgm:prSet presAssocID="{963D6465-D793-4435-B4DF-21C9538A39B3}" presName="node" presStyleLbl="node1" presStyleIdx="1" presStyleCnt="7">
        <dgm:presLayoutVars>
          <dgm:bulletEnabled val="1"/>
        </dgm:presLayoutVars>
      </dgm:prSet>
      <dgm:spPr/>
    </dgm:pt>
    <dgm:pt modelId="{60F332BD-2944-4DA8-82A9-C523FE62BBE7}" type="pres">
      <dgm:prSet presAssocID="{39A75751-EE5E-4E52-BAE9-393F82821F4C}" presName="sibTrans" presStyleCnt="0"/>
      <dgm:spPr/>
    </dgm:pt>
    <dgm:pt modelId="{E49A8209-5DD0-48D0-9C1A-4AD88AE3E5D7}" type="pres">
      <dgm:prSet presAssocID="{C79CE57A-DC2A-4C2B-BF9B-325703F1C852}" presName="node" presStyleLbl="node1" presStyleIdx="2" presStyleCnt="7">
        <dgm:presLayoutVars>
          <dgm:bulletEnabled val="1"/>
        </dgm:presLayoutVars>
      </dgm:prSet>
      <dgm:spPr/>
    </dgm:pt>
    <dgm:pt modelId="{46001F54-5AEE-4C54-951F-7DF8614B6BAB}" type="pres">
      <dgm:prSet presAssocID="{84A77D14-2868-4130-A982-A67A1B8C5619}" presName="sibTrans" presStyleCnt="0"/>
      <dgm:spPr/>
    </dgm:pt>
    <dgm:pt modelId="{7C26D76E-7D58-4E18-B3F4-D20C6FD226F8}" type="pres">
      <dgm:prSet presAssocID="{E475F5CA-CA84-46ED-B973-17385DA178BE}" presName="node" presStyleLbl="node1" presStyleIdx="3" presStyleCnt="7">
        <dgm:presLayoutVars>
          <dgm:bulletEnabled val="1"/>
        </dgm:presLayoutVars>
      </dgm:prSet>
      <dgm:spPr/>
    </dgm:pt>
    <dgm:pt modelId="{0586F110-C925-4A75-96F4-5304B0AB7205}" type="pres">
      <dgm:prSet presAssocID="{A2B739EB-55F8-4B94-84B4-09FAC5434BCB}" presName="sibTrans" presStyleCnt="0"/>
      <dgm:spPr/>
    </dgm:pt>
    <dgm:pt modelId="{EE7A4C3D-4A86-4106-ADD9-1D5526798FA8}" type="pres">
      <dgm:prSet presAssocID="{72A1544E-250A-46D2-8506-7FE39AC3FA19}" presName="node" presStyleLbl="node1" presStyleIdx="4" presStyleCnt="7">
        <dgm:presLayoutVars>
          <dgm:bulletEnabled val="1"/>
        </dgm:presLayoutVars>
      </dgm:prSet>
      <dgm:spPr/>
    </dgm:pt>
    <dgm:pt modelId="{49C99E79-3786-4F8B-A7B1-43F98B6F917A}" type="pres">
      <dgm:prSet presAssocID="{B4CA0D5E-2D60-43CF-A63E-378AA62AAA26}" presName="sibTrans" presStyleCnt="0"/>
      <dgm:spPr/>
    </dgm:pt>
    <dgm:pt modelId="{E2024F95-1392-46C9-B19D-F233BB583EAC}" type="pres">
      <dgm:prSet presAssocID="{46B0ADB4-04EA-4B4E-86AA-C9322A676FD9}" presName="node" presStyleLbl="node1" presStyleIdx="5" presStyleCnt="7">
        <dgm:presLayoutVars>
          <dgm:bulletEnabled val="1"/>
        </dgm:presLayoutVars>
      </dgm:prSet>
      <dgm:spPr/>
    </dgm:pt>
    <dgm:pt modelId="{64BB6929-0939-4214-8902-274E4988A9D0}" type="pres">
      <dgm:prSet presAssocID="{5CB5C0A5-1C7A-423E-84AF-48AF7449797C}" presName="sibTrans" presStyleCnt="0"/>
      <dgm:spPr/>
    </dgm:pt>
    <dgm:pt modelId="{C294ABEF-DEB5-449B-9284-2DAF9452C2AF}" type="pres">
      <dgm:prSet presAssocID="{D12EE0C3-1A99-438A-801F-530B21A9E490}" presName="node" presStyleLbl="node1" presStyleIdx="6" presStyleCnt="7">
        <dgm:presLayoutVars>
          <dgm:bulletEnabled val="1"/>
        </dgm:presLayoutVars>
      </dgm:prSet>
      <dgm:spPr/>
    </dgm:pt>
  </dgm:ptLst>
  <dgm:cxnLst>
    <dgm:cxn modelId="{F929BF03-4ED3-42A1-8D2D-EF1FF2CDF26B}" type="presOf" srcId="{72A1544E-250A-46D2-8506-7FE39AC3FA19}" destId="{EE7A4C3D-4A86-4106-ADD9-1D5526798FA8}" srcOrd="0" destOrd="0" presId="urn:microsoft.com/office/officeart/2005/8/layout/default"/>
    <dgm:cxn modelId="{1CD7650E-990C-4CD1-986B-722C4C21213C}" srcId="{D12EE0C3-1A99-438A-801F-530B21A9E490}" destId="{0212BDDF-8D5A-4088-B577-BAD507EAE2B9}" srcOrd="0" destOrd="0" parTransId="{88AC7B4F-EE1A-40A2-BB5D-74DFD0D6328E}" sibTransId="{21A04E22-1A4F-43ED-A6FA-7C90CB9C5195}"/>
    <dgm:cxn modelId="{A4909214-359A-4804-8483-8C9B410B6FA9}" srcId="{732F45EB-25C3-4981-8027-72CFD7542DB4}" destId="{C79CE57A-DC2A-4C2B-BF9B-325703F1C852}" srcOrd="2" destOrd="0" parTransId="{268BEB55-659F-4CFE-82D6-DCEB8E961F1D}" sibTransId="{84A77D14-2868-4130-A982-A67A1B8C5619}"/>
    <dgm:cxn modelId="{E8FF9A27-5E80-4E4A-8CE7-EA9F4E487135}" srcId="{732F45EB-25C3-4981-8027-72CFD7542DB4}" destId="{963D6465-D793-4435-B4DF-21C9538A39B3}" srcOrd="1" destOrd="0" parTransId="{AABDD796-D700-4BF3-AC80-73E37F057806}" sibTransId="{39A75751-EE5E-4E52-BAE9-393F82821F4C}"/>
    <dgm:cxn modelId="{B6ADC138-7743-4104-88F9-C7A44155B893}" type="presOf" srcId="{7BD5F64D-0E9B-4FA7-BF32-F3396FEB2CE2}" destId="{C294ABEF-DEB5-449B-9284-2DAF9452C2AF}" srcOrd="0" destOrd="2" presId="urn:microsoft.com/office/officeart/2005/8/layout/default"/>
    <dgm:cxn modelId="{CF829C5C-19B3-478D-928F-B27922FDC9C3}" srcId="{732F45EB-25C3-4981-8027-72CFD7542DB4}" destId="{46B0ADB4-04EA-4B4E-86AA-C9322A676FD9}" srcOrd="5" destOrd="0" parTransId="{3C80F5CA-0F20-461D-B77A-D856FF529E20}" sibTransId="{5CB5C0A5-1C7A-423E-84AF-48AF7449797C}"/>
    <dgm:cxn modelId="{B5197465-9F03-48A2-9739-56DD33BA8680}" type="presOf" srcId="{D12EE0C3-1A99-438A-801F-530B21A9E490}" destId="{C294ABEF-DEB5-449B-9284-2DAF9452C2AF}" srcOrd="0" destOrd="0" presId="urn:microsoft.com/office/officeart/2005/8/layout/default"/>
    <dgm:cxn modelId="{4C577B6C-2C0E-4DC1-8B58-15F9D4D9F06B}" srcId="{D12EE0C3-1A99-438A-801F-530B21A9E490}" destId="{7BD5F64D-0E9B-4FA7-BF32-F3396FEB2CE2}" srcOrd="1" destOrd="0" parTransId="{10B62213-524C-43FF-8900-7B0C45E3B5CB}" sibTransId="{8EFE4C06-77C2-42B9-B1C4-4EDD05E8F593}"/>
    <dgm:cxn modelId="{97593F54-75A4-4864-ACA8-2E6DCEB27E84}" srcId="{732F45EB-25C3-4981-8027-72CFD7542DB4}" destId="{DE18B994-3696-42BA-A54C-6A6D5CEAEE9F}" srcOrd="0" destOrd="0" parTransId="{0FADCDA0-33C1-4EFD-AE8D-D2B87B9FED21}" sibTransId="{DC70652A-9CB7-497F-9356-2E95AB925021}"/>
    <dgm:cxn modelId="{7E99E158-F7F6-4F08-AA59-86FD00BBD537}" type="presOf" srcId="{E475F5CA-CA84-46ED-B973-17385DA178BE}" destId="{7C26D76E-7D58-4E18-B3F4-D20C6FD226F8}" srcOrd="0" destOrd="0" presId="urn:microsoft.com/office/officeart/2005/8/layout/default"/>
    <dgm:cxn modelId="{5268FA8F-F5BF-4E32-A610-E0929CC7C8D3}" type="presOf" srcId="{0212BDDF-8D5A-4088-B577-BAD507EAE2B9}" destId="{C294ABEF-DEB5-449B-9284-2DAF9452C2AF}" srcOrd="0" destOrd="1" presId="urn:microsoft.com/office/officeart/2005/8/layout/default"/>
    <dgm:cxn modelId="{848C989D-53A8-41D9-BD51-113FA2A53A53}" srcId="{732F45EB-25C3-4981-8027-72CFD7542DB4}" destId="{D12EE0C3-1A99-438A-801F-530B21A9E490}" srcOrd="6" destOrd="0" parTransId="{DF8A4F6C-C40B-4033-89CC-408295405C86}" sibTransId="{B85A56A8-87E5-4387-8904-2D7BCD2D9F60}"/>
    <dgm:cxn modelId="{FC06CCAA-EDA9-42CC-A9D5-2D76069BAE79}" type="presOf" srcId="{732F45EB-25C3-4981-8027-72CFD7542DB4}" destId="{5A151B97-CCA2-4CA2-9209-CFC1DE6277DB}" srcOrd="0" destOrd="0" presId="urn:microsoft.com/office/officeart/2005/8/layout/default"/>
    <dgm:cxn modelId="{7C647BC6-F5CA-438A-991E-87BA2E7130B5}" srcId="{732F45EB-25C3-4981-8027-72CFD7542DB4}" destId="{72A1544E-250A-46D2-8506-7FE39AC3FA19}" srcOrd="4" destOrd="0" parTransId="{2B99D54C-1ACE-47E7-99F8-EDB058E30E95}" sibTransId="{B4CA0D5E-2D60-43CF-A63E-378AA62AAA26}"/>
    <dgm:cxn modelId="{255328D2-9BAD-4605-8992-BA1FC784F1AC}" type="presOf" srcId="{46B0ADB4-04EA-4B4E-86AA-C9322A676FD9}" destId="{E2024F95-1392-46C9-B19D-F233BB583EAC}" srcOrd="0" destOrd="0" presId="urn:microsoft.com/office/officeart/2005/8/layout/default"/>
    <dgm:cxn modelId="{C971BDD2-8187-4970-845E-3FB82F78A6A7}" srcId="{732F45EB-25C3-4981-8027-72CFD7542DB4}" destId="{E475F5CA-CA84-46ED-B973-17385DA178BE}" srcOrd="3" destOrd="0" parTransId="{4436DBB3-379F-447E-A975-06A51887D3F2}" sibTransId="{A2B739EB-55F8-4B94-84B4-09FAC5434BCB}"/>
    <dgm:cxn modelId="{F44B79E3-24D0-41CE-B52E-1317BEFE3070}" type="presOf" srcId="{DE18B994-3696-42BA-A54C-6A6D5CEAEE9F}" destId="{524AE414-0EF4-4D84-B098-EF5E48F90817}" srcOrd="0" destOrd="0" presId="urn:microsoft.com/office/officeart/2005/8/layout/default"/>
    <dgm:cxn modelId="{5CBDC0E7-E6A9-40D6-969D-CCCC3A72B5EB}" type="presOf" srcId="{963D6465-D793-4435-B4DF-21C9538A39B3}" destId="{24336DAD-40E6-4DD7-9CAF-202615021191}" srcOrd="0" destOrd="0" presId="urn:microsoft.com/office/officeart/2005/8/layout/default"/>
    <dgm:cxn modelId="{8080CEFA-E841-4191-A386-6F9D678F26BA}" type="presOf" srcId="{C79CE57A-DC2A-4C2B-BF9B-325703F1C852}" destId="{E49A8209-5DD0-48D0-9C1A-4AD88AE3E5D7}" srcOrd="0" destOrd="0" presId="urn:microsoft.com/office/officeart/2005/8/layout/default"/>
    <dgm:cxn modelId="{D627ABE2-2D97-4B48-BF62-FEC1975E5216}" type="presParOf" srcId="{5A151B97-CCA2-4CA2-9209-CFC1DE6277DB}" destId="{524AE414-0EF4-4D84-B098-EF5E48F90817}" srcOrd="0" destOrd="0" presId="urn:microsoft.com/office/officeart/2005/8/layout/default"/>
    <dgm:cxn modelId="{98729D2A-5AAF-4AA4-B009-1E9A500B66AE}" type="presParOf" srcId="{5A151B97-CCA2-4CA2-9209-CFC1DE6277DB}" destId="{6EC659A6-3DB1-49FB-8955-E6BA60319E1D}" srcOrd="1" destOrd="0" presId="urn:microsoft.com/office/officeart/2005/8/layout/default"/>
    <dgm:cxn modelId="{6BC9FD42-A2D0-418E-9461-41F59DCDD61A}" type="presParOf" srcId="{5A151B97-CCA2-4CA2-9209-CFC1DE6277DB}" destId="{24336DAD-40E6-4DD7-9CAF-202615021191}" srcOrd="2" destOrd="0" presId="urn:microsoft.com/office/officeart/2005/8/layout/default"/>
    <dgm:cxn modelId="{2C0DF212-08F0-4057-B6CD-AA8A8D9E4874}" type="presParOf" srcId="{5A151B97-CCA2-4CA2-9209-CFC1DE6277DB}" destId="{60F332BD-2944-4DA8-82A9-C523FE62BBE7}" srcOrd="3" destOrd="0" presId="urn:microsoft.com/office/officeart/2005/8/layout/default"/>
    <dgm:cxn modelId="{754C9A6A-D779-4CEA-99A9-D571DA7CB769}" type="presParOf" srcId="{5A151B97-CCA2-4CA2-9209-CFC1DE6277DB}" destId="{E49A8209-5DD0-48D0-9C1A-4AD88AE3E5D7}" srcOrd="4" destOrd="0" presId="urn:microsoft.com/office/officeart/2005/8/layout/default"/>
    <dgm:cxn modelId="{97795D95-1AC1-4431-B495-E52AA41DCA25}" type="presParOf" srcId="{5A151B97-CCA2-4CA2-9209-CFC1DE6277DB}" destId="{46001F54-5AEE-4C54-951F-7DF8614B6BAB}" srcOrd="5" destOrd="0" presId="urn:microsoft.com/office/officeart/2005/8/layout/default"/>
    <dgm:cxn modelId="{2595BEA9-689A-406A-9621-4A4E4539C778}" type="presParOf" srcId="{5A151B97-CCA2-4CA2-9209-CFC1DE6277DB}" destId="{7C26D76E-7D58-4E18-B3F4-D20C6FD226F8}" srcOrd="6" destOrd="0" presId="urn:microsoft.com/office/officeart/2005/8/layout/default"/>
    <dgm:cxn modelId="{78227E70-37AE-4E37-91E8-F175D7DE8A0E}" type="presParOf" srcId="{5A151B97-CCA2-4CA2-9209-CFC1DE6277DB}" destId="{0586F110-C925-4A75-96F4-5304B0AB7205}" srcOrd="7" destOrd="0" presId="urn:microsoft.com/office/officeart/2005/8/layout/default"/>
    <dgm:cxn modelId="{A98E9FFD-EA2A-420C-BA97-4F329706A9B8}" type="presParOf" srcId="{5A151B97-CCA2-4CA2-9209-CFC1DE6277DB}" destId="{EE7A4C3D-4A86-4106-ADD9-1D5526798FA8}" srcOrd="8" destOrd="0" presId="urn:microsoft.com/office/officeart/2005/8/layout/default"/>
    <dgm:cxn modelId="{E7D08D8C-8D8F-4756-A595-C55CD89D579B}" type="presParOf" srcId="{5A151B97-CCA2-4CA2-9209-CFC1DE6277DB}" destId="{49C99E79-3786-4F8B-A7B1-43F98B6F917A}" srcOrd="9" destOrd="0" presId="urn:microsoft.com/office/officeart/2005/8/layout/default"/>
    <dgm:cxn modelId="{7CDBE8D9-6CB2-456A-B9E5-70FE86B9B5EE}" type="presParOf" srcId="{5A151B97-CCA2-4CA2-9209-CFC1DE6277DB}" destId="{E2024F95-1392-46C9-B19D-F233BB583EAC}" srcOrd="10" destOrd="0" presId="urn:microsoft.com/office/officeart/2005/8/layout/default"/>
    <dgm:cxn modelId="{9CA6C354-EB56-4A1B-AEC1-1184D97D4225}" type="presParOf" srcId="{5A151B97-CCA2-4CA2-9209-CFC1DE6277DB}" destId="{64BB6929-0939-4214-8902-274E4988A9D0}" srcOrd="11" destOrd="0" presId="urn:microsoft.com/office/officeart/2005/8/layout/default"/>
    <dgm:cxn modelId="{6E55F858-B476-49C3-811D-347705A2DE3D}" type="presParOf" srcId="{5A151B97-CCA2-4CA2-9209-CFC1DE6277DB}" destId="{C294ABEF-DEB5-449B-9284-2DAF9452C2A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0C55D9-CE6E-45C0-99FE-C78B4D832331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6930484-6671-4CFB-A8DE-2A8C5BBF34D7}">
      <dgm:prSet/>
      <dgm:spPr/>
      <dgm:t>
        <a:bodyPr/>
        <a:lstStyle/>
        <a:p>
          <a:r>
            <a:rPr lang="en-US" dirty="0"/>
            <a:t>HOMEOWNER WAITLIST</a:t>
          </a:r>
        </a:p>
      </dgm:t>
    </dgm:pt>
    <dgm:pt modelId="{34E23A98-1C21-49A8-AFB1-E9BCDC52382D}" type="parTrans" cxnId="{158668AA-8442-42CC-A84A-BA463F24B0D8}">
      <dgm:prSet/>
      <dgm:spPr/>
      <dgm:t>
        <a:bodyPr/>
        <a:lstStyle/>
        <a:p>
          <a:endParaRPr lang="en-US"/>
        </a:p>
      </dgm:t>
    </dgm:pt>
    <dgm:pt modelId="{91FCBC67-778D-4603-9905-20A6E67D304C}" type="sibTrans" cxnId="{158668AA-8442-42CC-A84A-BA463F24B0D8}">
      <dgm:prSet/>
      <dgm:spPr/>
      <dgm:t>
        <a:bodyPr/>
        <a:lstStyle/>
        <a:p>
          <a:endParaRPr lang="en-US"/>
        </a:p>
      </dgm:t>
    </dgm:pt>
    <dgm:pt modelId="{2B979F97-5D2F-4782-A8F3-6761113CFD34}">
      <dgm:prSet/>
      <dgm:spPr/>
      <dgm:t>
        <a:bodyPr/>
        <a:lstStyle/>
        <a:p>
          <a:r>
            <a:rPr lang="en-US" dirty="0"/>
            <a:t>TWO-YEAR FUNDING CYCLE</a:t>
          </a:r>
        </a:p>
      </dgm:t>
    </dgm:pt>
    <dgm:pt modelId="{5A027883-8BCC-4638-891C-E0A0DF965D6F}" type="parTrans" cxnId="{58106C8A-EE9F-4315-853A-84D9ACD8CD84}">
      <dgm:prSet/>
      <dgm:spPr/>
      <dgm:t>
        <a:bodyPr/>
        <a:lstStyle/>
        <a:p>
          <a:endParaRPr lang="en-US"/>
        </a:p>
      </dgm:t>
    </dgm:pt>
    <dgm:pt modelId="{FBA2CEE3-152C-4900-ACD1-A415216A5FB1}" type="sibTrans" cxnId="{58106C8A-EE9F-4315-853A-84D9ACD8CD84}">
      <dgm:prSet/>
      <dgm:spPr/>
      <dgm:t>
        <a:bodyPr/>
        <a:lstStyle/>
        <a:p>
          <a:endParaRPr lang="en-US"/>
        </a:p>
      </dgm:t>
    </dgm:pt>
    <dgm:pt modelId="{6CF0DD6B-CEC1-480E-9C25-699449F593E7}" type="pres">
      <dgm:prSet presAssocID="{190C55D9-CE6E-45C0-99FE-C78B4D8323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82E23C2-FEB0-41BD-94B6-03EBEFC8D79E}" type="pres">
      <dgm:prSet presAssocID="{A6930484-6671-4CFB-A8DE-2A8C5BBF34D7}" presName="hierRoot1" presStyleCnt="0"/>
      <dgm:spPr/>
    </dgm:pt>
    <dgm:pt modelId="{80D6A85C-B48E-4E94-B6F3-2622FAD359CF}" type="pres">
      <dgm:prSet presAssocID="{A6930484-6671-4CFB-A8DE-2A8C5BBF34D7}" presName="composite" presStyleCnt="0"/>
      <dgm:spPr/>
    </dgm:pt>
    <dgm:pt modelId="{4A72F4D3-23AF-4EA0-A94A-F1515BBAA327}" type="pres">
      <dgm:prSet presAssocID="{A6930484-6671-4CFB-A8DE-2A8C5BBF34D7}" presName="background" presStyleLbl="node0" presStyleIdx="0" presStyleCnt="2"/>
      <dgm:spPr/>
    </dgm:pt>
    <dgm:pt modelId="{A8C71340-F809-4B17-8986-6FAC3BDD19AF}" type="pres">
      <dgm:prSet presAssocID="{A6930484-6671-4CFB-A8DE-2A8C5BBF34D7}" presName="text" presStyleLbl="fgAcc0" presStyleIdx="0" presStyleCnt="2">
        <dgm:presLayoutVars>
          <dgm:chPref val="3"/>
        </dgm:presLayoutVars>
      </dgm:prSet>
      <dgm:spPr/>
    </dgm:pt>
    <dgm:pt modelId="{2F55AF1D-9815-4E23-9B78-4B6322C61AFF}" type="pres">
      <dgm:prSet presAssocID="{A6930484-6671-4CFB-A8DE-2A8C5BBF34D7}" presName="hierChild2" presStyleCnt="0"/>
      <dgm:spPr/>
    </dgm:pt>
    <dgm:pt modelId="{2BEC8B8F-ACE3-4295-919A-0A9762A1EBBE}" type="pres">
      <dgm:prSet presAssocID="{2B979F97-5D2F-4782-A8F3-6761113CFD34}" presName="hierRoot1" presStyleCnt="0"/>
      <dgm:spPr/>
    </dgm:pt>
    <dgm:pt modelId="{212FAA45-B0B0-4FD9-B85A-8EA7802D8AB7}" type="pres">
      <dgm:prSet presAssocID="{2B979F97-5D2F-4782-A8F3-6761113CFD34}" presName="composite" presStyleCnt="0"/>
      <dgm:spPr/>
    </dgm:pt>
    <dgm:pt modelId="{65159E2B-112E-496E-92AE-97203791741C}" type="pres">
      <dgm:prSet presAssocID="{2B979F97-5D2F-4782-A8F3-6761113CFD34}" presName="background" presStyleLbl="node0" presStyleIdx="1" presStyleCnt="2"/>
      <dgm:spPr/>
    </dgm:pt>
    <dgm:pt modelId="{48F5F9C1-DAAF-4959-AEA6-C0310002A01A}" type="pres">
      <dgm:prSet presAssocID="{2B979F97-5D2F-4782-A8F3-6761113CFD34}" presName="text" presStyleLbl="fgAcc0" presStyleIdx="1" presStyleCnt="2">
        <dgm:presLayoutVars>
          <dgm:chPref val="3"/>
        </dgm:presLayoutVars>
      </dgm:prSet>
      <dgm:spPr/>
    </dgm:pt>
    <dgm:pt modelId="{9E7A3EA9-9B1E-44A7-B204-AAD258087A40}" type="pres">
      <dgm:prSet presAssocID="{2B979F97-5D2F-4782-A8F3-6761113CFD34}" presName="hierChild2" presStyleCnt="0"/>
      <dgm:spPr/>
    </dgm:pt>
  </dgm:ptLst>
  <dgm:cxnLst>
    <dgm:cxn modelId="{452CEE38-17EF-421B-9913-F4C4B67EA460}" type="presOf" srcId="{A6930484-6671-4CFB-A8DE-2A8C5BBF34D7}" destId="{A8C71340-F809-4B17-8986-6FAC3BDD19AF}" srcOrd="0" destOrd="0" presId="urn:microsoft.com/office/officeart/2005/8/layout/hierarchy1"/>
    <dgm:cxn modelId="{58106C8A-EE9F-4315-853A-84D9ACD8CD84}" srcId="{190C55D9-CE6E-45C0-99FE-C78B4D832331}" destId="{2B979F97-5D2F-4782-A8F3-6761113CFD34}" srcOrd="1" destOrd="0" parTransId="{5A027883-8BCC-4638-891C-E0A0DF965D6F}" sibTransId="{FBA2CEE3-152C-4900-ACD1-A415216A5FB1}"/>
    <dgm:cxn modelId="{158668AA-8442-42CC-A84A-BA463F24B0D8}" srcId="{190C55D9-CE6E-45C0-99FE-C78B4D832331}" destId="{A6930484-6671-4CFB-A8DE-2A8C5BBF34D7}" srcOrd="0" destOrd="0" parTransId="{34E23A98-1C21-49A8-AFB1-E9BCDC52382D}" sibTransId="{91FCBC67-778D-4603-9905-20A6E67D304C}"/>
    <dgm:cxn modelId="{5A1A60B0-093B-4115-9021-BC388B1F999A}" type="presOf" srcId="{2B979F97-5D2F-4782-A8F3-6761113CFD34}" destId="{48F5F9C1-DAAF-4959-AEA6-C0310002A01A}" srcOrd="0" destOrd="0" presId="urn:microsoft.com/office/officeart/2005/8/layout/hierarchy1"/>
    <dgm:cxn modelId="{309C09BF-3123-43B7-9ED1-A003BD8235FF}" type="presOf" srcId="{190C55D9-CE6E-45C0-99FE-C78B4D832331}" destId="{6CF0DD6B-CEC1-480E-9C25-699449F593E7}" srcOrd="0" destOrd="0" presId="urn:microsoft.com/office/officeart/2005/8/layout/hierarchy1"/>
    <dgm:cxn modelId="{D47A1B7E-F8A7-4B02-9335-11844C0CF209}" type="presParOf" srcId="{6CF0DD6B-CEC1-480E-9C25-699449F593E7}" destId="{A82E23C2-FEB0-41BD-94B6-03EBEFC8D79E}" srcOrd="0" destOrd="0" presId="urn:microsoft.com/office/officeart/2005/8/layout/hierarchy1"/>
    <dgm:cxn modelId="{9CF61A66-6B43-47F7-9412-28AB073C2F72}" type="presParOf" srcId="{A82E23C2-FEB0-41BD-94B6-03EBEFC8D79E}" destId="{80D6A85C-B48E-4E94-B6F3-2622FAD359CF}" srcOrd="0" destOrd="0" presId="urn:microsoft.com/office/officeart/2005/8/layout/hierarchy1"/>
    <dgm:cxn modelId="{8DD300C4-1681-4F96-80C6-6C9555B83887}" type="presParOf" srcId="{80D6A85C-B48E-4E94-B6F3-2622FAD359CF}" destId="{4A72F4D3-23AF-4EA0-A94A-F1515BBAA327}" srcOrd="0" destOrd="0" presId="urn:microsoft.com/office/officeart/2005/8/layout/hierarchy1"/>
    <dgm:cxn modelId="{32DD374C-5E01-41EB-A8A5-406B4CCE661B}" type="presParOf" srcId="{80D6A85C-B48E-4E94-B6F3-2622FAD359CF}" destId="{A8C71340-F809-4B17-8986-6FAC3BDD19AF}" srcOrd="1" destOrd="0" presId="urn:microsoft.com/office/officeart/2005/8/layout/hierarchy1"/>
    <dgm:cxn modelId="{31D98628-05A4-4BF1-A5AD-179EC2EA580D}" type="presParOf" srcId="{A82E23C2-FEB0-41BD-94B6-03EBEFC8D79E}" destId="{2F55AF1D-9815-4E23-9B78-4B6322C61AFF}" srcOrd="1" destOrd="0" presId="urn:microsoft.com/office/officeart/2005/8/layout/hierarchy1"/>
    <dgm:cxn modelId="{B13AAA47-12B9-4865-A4F6-D6E8AC5CD4A7}" type="presParOf" srcId="{6CF0DD6B-CEC1-480E-9C25-699449F593E7}" destId="{2BEC8B8F-ACE3-4295-919A-0A9762A1EBBE}" srcOrd="1" destOrd="0" presId="urn:microsoft.com/office/officeart/2005/8/layout/hierarchy1"/>
    <dgm:cxn modelId="{5B2282AB-0911-4A96-9187-C514C8E52C3C}" type="presParOf" srcId="{2BEC8B8F-ACE3-4295-919A-0A9762A1EBBE}" destId="{212FAA45-B0B0-4FD9-B85A-8EA7802D8AB7}" srcOrd="0" destOrd="0" presId="urn:microsoft.com/office/officeart/2005/8/layout/hierarchy1"/>
    <dgm:cxn modelId="{4D1C7304-CEA9-4715-86E4-D1C710176A3E}" type="presParOf" srcId="{212FAA45-B0B0-4FD9-B85A-8EA7802D8AB7}" destId="{65159E2B-112E-496E-92AE-97203791741C}" srcOrd="0" destOrd="0" presId="urn:microsoft.com/office/officeart/2005/8/layout/hierarchy1"/>
    <dgm:cxn modelId="{98A3B7E4-5C03-40EA-B793-4F05FD9E560F}" type="presParOf" srcId="{212FAA45-B0B0-4FD9-B85A-8EA7802D8AB7}" destId="{48F5F9C1-DAAF-4959-AEA6-C0310002A01A}" srcOrd="1" destOrd="0" presId="urn:microsoft.com/office/officeart/2005/8/layout/hierarchy1"/>
    <dgm:cxn modelId="{45DE1E12-A8C1-42F1-BB18-23720FE26586}" type="presParOf" srcId="{2BEC8B8F-ACE3-4295-919A-0A9762A1EBBE}" destId="{9E7A3EA9-9B1E-44A7-B204-AAD258087A4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EFC244-343F-48E8-877B-5495F2D57ED8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B6CB8BB-5069-4DC6-A355-BF9BE2B1508B}">
      <dgm:prSet custT="1"/>
      <dgm:spPr/>
      <dgm:t>
        <a:bodyPr/>
        <a:lstStyle/>
        <a:p>
          <a:pPr>
            <a:defRPr b="1"/>
          </a:pPr>
          <a:r>
            <a:rPr lang="en-US" sz="1800" b="1" i="0" baseline="0" dirty="0"/>
            <a:t>APPLICATIONS</a:t>
          </a:r>
          <a:r>
            <a:rPr lang="en-US" sz="1800" b="0" i="0" baseline="0" dirty="0"/>
            <a:t> </a:t>
          </a:r>
          <a:endParaRPr lang="en-US" sz="1800" dirty="0"/>
        </a:p>
      </dgm:t>
    </dgm:pt>
    <dgm:pt modelId="{147FC315-5DF0-45E0-8A8F-4D059679C85B}" type="parTrans" cxnId="{0275754B-9C4C-46F0-ADB4-665475419697}">
      <dgm:prSet/>
      <dgm:spPr/>
      <dgm:t>
        <a:bodyPr/>
        <a:lstStyle/>
        <a:p>
          <a:endParaRPr lang="en-US" sz="1800"/>
        </a:p>
      </dgm:t>
    </dgm:pt>
    <dgm:pt modelId="{5FE21B39-B050-4EDB-A4E9-132745F4F314}" type="sibTrans" cxnId="{0275754B-9C4C-46F0-ADB4-665475419697}">
      <dgm:prSet/>
      <dgm:spPr/>
      <dgm:t>
        <a:bodyPr/>
        <a:lstStyle/>
        <a:p>
          <a:endParaRPr lang="en-US" sz="1800"/>
        </a:p>
      </dgm:t>
    </dgm:pt>
    <dgm:pt modelId="{611C6328-C67E-4A3F-A7FD-47F681DBAABD}">
      <dgm:prSet custT="1"/>
      <dgm:spPr/>
      <dgm:t>
        <a:bodyPr/>
        <a:lstStyle/>
        <a:p>
          <a:r>
            <a:rPr lang="en-US" sz="1800" b="0" i="0" baseline="0" dirty="0"/>
            <a:t>Applications for DR are now open and are accepted until funds are fully allocated.                           </a:t>
          </a:r>
          <a:endParaRPr lang="en-US" sz="1800" dirty="0"/>
        </a:p>
      </dgm:t>
    </dgm:pt>
    <dgm:pt modelId="{F6D3F00A-8B99-498B-ABF6-D65CB9A27818}" type="parTrans" cxnId="{68556FE4-4532-4A34-8CE9-322865B443E9}">
      <dgm:prSet/>
      <dgm:spPr/>
      <dgm:t>
        <a:bodyPr/>
        <a:lstStyle/>
        <a:p>
          <a:endParaRPr lang="en-US" sz="1800"/>
        </a:p>
      </dgm:t>
    </dgm:pt>
    <dgm:pt modelId="{775601C5-42D8-4F93-9007-9FFEBD24E47E}" type="sibTrans" cxnId="{68556FE4-4532-4A34-8CE9-322865B443E9}">
      <dgm:prSet/>
      <dgm:spPr/>
      <dgm:t>
        <a:bodyPr/>
        <a:lstStyle/>
        <a:p>
          <a:endParaRPr lang="en-US" sz="1800"/>
        </a:p>
      </dgm:t>
    </dgm:pt>
    <dgm:pt modelId="{5B541917-49D0-4A02-9EAA-BFA608767D25}">
      <dgm:prSet custT="1"/>
      <dgm:spPr/>
      <dgm:t>
        <a:bodyPr/>
        <a:lstStyle/>
        <a:p>
          <a:pPr>
            <a:defRPr b="1"/>
          </a:pPr>
          <a:r>
            <a:rPr lang="en-US" sz="1800" b="1" i="0" u="none" baseline="0" dirty="0"/>
            <a:t>ELIGIBLE APPLICANTS </a:t>
          </a:r>
          <a:endParaRPr lang="en-US" sz="1800" b="1" u="none" dirty="0"/>
        </a:p>
      </dgm:t>
    </dgm:pt>
    <dgm:pt modelId="{B120D24C-309F-4498-BDF6-D4AB638AD7D1}" type="parTrans" cxnId="{98A9532F-32B4-4283-AFDB-9124777ACC19}">
      <dgm:prSet/>
      <dgm:spPr/>
      <dgm:t>
        <a:bodyPr/>
        <a:lstStyle/>
        <a:p>
          <a:endParaRPr lang="en-US" sz="1800"/>
        </a:p>
      </dgm:t>
    </dgm:pt>
    <dgm:pt modelId="{E1F311C9-DD94-438E-9849-5AC5CAA8ECB9}" type="sibTrans" cxnId="{98A9532F-32B4-4283-AFDB-9124777ACC19}">
      <dgm:prSet/>
      <dgm:spPr/>
      <dgm:t>
        <a:bodyPr/>
        <a:lstStyle/>
        <a:p>
          <a:endParaRPr lang="en-US" sz="1800"/>
        </a:p>
      </dgm:t>
    </dgm:pt>
    <dgm:pt modelId="{0AFE5AE4-BC0E-4AE9-81E5-8F98405A9517}">
      <dgm:prSet custT="1"/>
      <dgm:spPr/>
      <dgm:t>
        <a:bodyPr/>
        <a:lstStyle/>
        <a:p>
          <a:r>
            <a:rPr lang="en-US" sz="1800" b="0" i="0" baseline="0" dirty="0"/>
            <a:t>Counties ONLY</a:t>
          </a:r>
          <a:endParaRPr lang="en-US" sz="1800" dirty="0"/>
        </a:p>
      </dgm:t>
    </dgm:pt>
    <dgm:pt modelId="{76AF80EA-C875-4295-913E-61B604790E51}" type="parTrans" cxnId="{F4678033-D258-4797-8AAD-FA4DBB92E8F7}">
      <dgm:prSet/>
      <dgm:spPr/>
      <dgm:t>
        <a:bodyPr/>
        <a:lstStyle/>
        <a:p>
          <a:endParaRPr lang="en-US" sz="1800"/>
        </a:p>
      </dgm:t>
    </dgm:pt>
    <dgm:pt modelId="{D991B935-778C-4864-847C-530FBC741A49}" type="sibTrans" cxnId="{F4678033-D258-4797-8AAD-FA4DBB92E8F7}">
      <dgm:prSet/>
      <dgm:spPr/>
      <dgm:t>
        <a:bodyPr/>
        <a:lstStyle/>
        <a:p>
          <a:endParaRPr lang="en-US" sz="1800"/>
        </a:p>
      </dgm:t>
    </dgm:pt>
    <dgm:pt modelId="{5429C22A-2958-43C1-BDFF-551F5431F451}">
      <dgm:prSet custT="1"/>
      <dgm:spPr/>
      <dgm:t>
        <a:bodyPr/>
        <a:lstStyle/>
        <a:p>
          <a:pPr>
            <a:defRPr b="1"/>
          </a:pPr>
          <a:r>
            <a:rPr lang="en-US" sz="1800" b="1" i="0" baseline="0" dirty="0"/>
            <a:t>FUNDS DISTRIBUTION</a:t>
          </a:r>
          <a:endParaRPr lang="en-US" sz="1800" b="1" dirty="0"/>
        </a:p>
      </dgm:t>
    </dgm:pt>
    <dgm:pt modelId="{B17E0EFF-FAF9-4A70-8E46-CBDAE8F3C46A}" type="parTrans" cxnId="{18A3B979-B007-43FD-B65F-819CAB7098BB}">
      <dgm:prSet/>
      <dgm:spPr/>
      <dgm:t>
        <a:bodyPr/>
        <a:lstStyle/>
        <a:p>
          <a:endParaRPr lang="en-US" sz="1800"/>
        </a:p>
      </dgm:t>
    </dgm:pt>
    <dgm:pt modelId="{17079504-1454-47A2-AE42-550D62CB6847}" type="sibTrans" cxnId="{18A3B979-B007-43FD-B65F-819CAB7098BB}">
      <dgm:prSet/>
      <dgm:spPr/>
      <dgm:t>
        <a:bodyPr/>
        <a:lstStyle/>
        <a:p>
          <a:endParaRPr lang="en-US" sz="1800"/>
        </a:p>
      </dgm:t>
    </dgm:pt>
    <dgm:pt modelId="{3DAF83F9-7515-4BC5-BFE0-26CF6602260A}">
      <dgm:prSet custT="1"/>
      <dgm:spPr/>
      <dgm:t>
        <a:bodyPr/>
        <a:lstStyle/>
        <a:p>
          <a:r>
            <a:rPr lang="en-US" sz="1800" dirty="0"/>
            <a:t>FEMA Declaration Disaster</a:t>
          </a:r>
        </a:p>
      </dgm:t>
    </dgm:pt>
    <dgm:pt modelId="{B1B50405-9B48-4FEC-95E3-FF9494C37E28}" type="parTrans" cxnId="{760CBBCE-F99F-4B2E-9921-C2C3DA705ED0}">
      <dgm:prSet/>
      <dgm:spPr/>
      <dgm:t>
        <a:bodyPr/>
        <a:lstStyle/>
        <a:p>
          <a:endParaRPr lang="en-US" sz="1800"/>
        </a:p>
      </dgm:t>
    </dgm:pt>
    <dgm:pt modelId="{5B4D4534-E7DC-457E-8EF9-A544F9D0AE36}" type="sibTrans" cxnId="{760CBBCE-F99F-4B2E-9921-C2C3DA705ED0}">
      <dgm:prSet/>
      <dgm:spPr/>
      <dgm:t>
        <a:bodyPr/>
        <a:lstStyle/>
        <a:p>
          <a:endParaRPr lang="en-US" sz="1800"/>
        </a:p>
      </dgm:t>
    </dgm:pt>
    <dgm:pt modelId="{3D9B8041-A4E6-4926-A1A9-ADB3C3498055}">
      <dgm:prSet custT="1"/>
      <dgm:spPr/>
      <dgm:t>
        <a:bodyPr/>
        <a:lstStyle/>
        <a:p>
          <a:pPr>
            <a:defRPr b="1"/>
          </a:pPr>
          <a:r>
            <a:rPr lang="en-US" sz="1800" b="1" i="0" baseline="0" dirty="0"/>
            <a:t>MINIMUM AWARD REQUEST </a:t>
          </a:r>
          <a:endParaRPr lang="en-US" sz="1800" b="1" dirty="0"/>
        </a:p>
      </dgm:t>
    </dgm:pt>
    <dgm:pt modelId="{EA775311-6825-4D88-B94E-C1299472B61B}" type="parTrans" cxnId="{80714AB9-2308-4649-805B-3C2BA8F69AF1}">
      <dgm:prSet/>
      <dgm:spPr/>
      <dgm:t>
        <a:bodyPr/>
        <a:lstStyle/>
        <a:p>
          <a:endParaRPr lang="en-US" sz="1800"/>
        </a:p>
      </dgm:t>
    </dgm:pt>
    <dgm:pt modelId="{8D83C80E-0BE0-44C4-BBCC-2F03C67A94B9}" type="sibTrans" cxnId="{80714AB9-2308-4649-805B-3C2BA8F69AF1}">
      <dgm:prSet/>
      <dgm:spPr/>
      <dgm:t>
        <a:bodyPr/>
        <a:lstStyle/>
        <a:p>
          <a:endParaRPr lang="en-US" sz="1800"/>
        </a:p>
      </dgm:t>
    </dgm:pt>
    <dgm:pt modelId="{66460B90-E8C7-4A98-9637-11DE33FB381C}">
      <dgm:prSet custT="1"/>
      <dgm:spPr/>
      <dgm:t>
        <a:bodyPr/>
        <a:lstStyle/>
        <a:p>
          <a:r>
            <a:rPr lang="en-US" sz="1800" dirty="0"/>
            <a:t>$200,000</a:t>
          </a:r>
        </a:p>
      </dgm:t>
    </dgm:pt>
    <dgm:pt modelId="{D0688F14-28AB-4DEA-B0DD-41273CD2A3B3}" type="parTrans" cxnId="{A6B5FC74-9692-4BC0-B7BF-FF1ECD949DF7}">
      <dgm:prSet/>
      <dgm:spPr/>
      <dgm:t>
        <a:bodyPr/>
        <a:lstStyle/>
        <a:p>
          <a:endParaRPr lang="en-US" sz="1800"/>
        </a:p>
      </dgm:t>
    </dgm:pt>
    <dgm:pt modelId="{79106184-4C49-4AB2-B808-B4A7FA1156B8}" type="sibTrans" cxnId="{A6B5FC74-9692-4BC0-B7BF-FF1ECD949DF7}">
      <dgm:prSet/>
      <dgm:spPr/>
      <dgm:t>
        <a:bodyPr/>
        <a:lstStyle/>
        <a:p>
          <a:endParaRPr lang="en-US" sz="1800"/>
        </a:p>
      </dgm:t>
    </dgm:pt>
    <dgm:pt modelId="{F90968A7-8BE5-42D9-AECF-7601551199EA}" type="pres">
      <dgm:prSet presAssocID="{1EEFC244-343F-48E8-877B-5495F2D57E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CF0073-3445-4428-968B-5319A9012987}" type="pres">
      <dgm:prSet presAssocID="{4B6CB8BB-5069-4DC6-A355-BF9BE2B1508B}" presName="hierRoot1" presStyleCnt="0"/>
      <dgm:spPr/>
    </dgm:pt>
    <dgm:pt modelId="{17B64572-09B8-4FF3-AD0F-7D9F54626F57}" type="pres">
      <dgm:prSet presAssocID="{4B6CB8BB-5069-4DC6-A355-BF9BE2B1508B}" presName="composite" presStyleCnt="0"/>
      <dgm:spPr/>
    </dgm:pt>
    <dgm:pt modelId="{659927C0-A189-4267-AC73-7E0E708C4C0C}" type="pres">
      <dgm:prSet presAssocID="{4B6CB8BB-5069-4DC6-A355-BF9BE2B1508B}" presName="background" presStyleLbl="node0" presStyleIdx="0" presStyleCnt="4"/>
      <dgm:spPr/>
    </dgm:pt>
    <dgm:pt modelId="{2058C008-27ED-4731-9457-4E338693E14E}" type="pres">
      <dgm:prSet presAssocID="{4B6CB8BB-5069-4DC6-A355-BF9BE2B1508B}" presName="text" presStyleLbl="fgAcc0" presStyleIdx="0" presStyleCnt="4" custScaleX="148989">
        <dgm:presLayoutVars>
          <dgm:chPref val="3"/>
        </dgm:presLayoutVars>
      </dgm:prSet>
      <dgm:spPr/>
    </dgm:pt>
    <dgm:pt modelId="{703ACE0B-09B8-44CB-B71A-3DB0C27154D8}" type="pres">
      <dgm:prSet presAssocID="{4B6CB8BB-5069-4DC6-A355-BF9BE2B1508B}" presName="hierChild2" presStyleCnt="0"/>
      <dgm:spPr/>
    </dgm:pt>
    <dgm:pt modelId="{67329D39-6AB7-44A3-AEEA-40351D606382}" type="pres">
      <dgm:prSet presAssocID="{F6D3F00A-8B99-498B-ABF6-D65CB9A27818}" presName="Name10" presStyleLbl="parChTrans1D2" presStyleIdx="0" presStyleCnt="4"/>
      <dgm:spPr/>
    </dgm:pt>
    <dgm:pt modelId="{972850DD-A6B0-4530-AFE9-6013BFF82F0A}" type="pres">
      <dgm:prSet presAssocID="{611C6328-C67E-4A3F-A7FD-47F681DBAABD}" presName="hierRoot2" presStyleCnt="0"/>
      <dgm:spPr/>
    </dgm:pt>
    <dgm:pt modelId="{DABC40FA-A48A-40C0-B81F-21CC47A2592B}" type="pres">
      <dgm:prSet presAssocID="{611C6328-C67E-4A3F-A7FD-47F681DBAABD}" presName="composite2" presStyleCnt="0"/>
      <dgm:spPr/>
    </dgm:pt>
    <dgm:pt modelId="{F6288835-AA72-49AD-AAF4-41C57EEDA5EE}" type="pres">
      <dgm:prSet presAssocID="{611C6328-C67E-4A3F-A7FD-47F681DBAABD}" presName="background2" presStyleLbl="node2" presStyleIdx="0" presStyleCnt="4"/>
      <dgm:spPr/>
    </dgm:pt>
    <dgm:pt modelId="{1F6A1F0E-58FE-4718-84F1-434989A1729D}" type="pres">
      <dgm:prSet presAssocID="{611C6328-C67E-4A3F-A7FD-47F681DBAABD}" presName="text2" presStyleLbl="fgAcc2" presStyleIdx="0" presStyleCnt="4" custScaleX="150631" custScaleY="169837">
        <dgm:presLayoutVars>
          <dgm:chPref val="3"/>
        </dgm:presLayoutVars>
      </dgm:prSet>
      <dgm:spPr/>
    </dgm:pt>
    <dgm:pt modelId="{6FC04437-C345-41DB-9259-62AD50C2409A}" type="pres">
      <dgm:prSet presAssocID="{611C6328-C67E-4A3F-A7FD-47F681DBAABD}" presName="hierChild3" presStyleCnt="0"/>
      <dgm:spPr/>
    </dgm:pt>
    <dgm:pt modelId="{42C1086A-C8C0-46C3-AAA9-94C77B583BCF}" type="pres">
      <dgm:prSet presAssocID="{5B541917-49D0-4A02-9EAA-BFA608767D25}" presName="hierRoot1" presStyleCnt="0"/>
      <dgm:spPr/>
    </dgm:pt>
    <dgm:pt modelId="{51109512-3C15-4112-AF66-4122E0AA7235}" type="pres">
      <dgm:prSet presAssocID="{5B541917-49D0-4A02-9EAA-BFA608767D25}" presName="composite" presStyleCnt="0"/>
      <dgm:spPr/>
    </dgm:pt>
    <dgm:pt modelId="{9A249971-127D-4DA2-A828-86EB3C909B6A}" type="pres">
      <dgm:prSet presAssocID="{5B541917-49D0-4A02-9EAA-BFA608767D25}" presName="background" presStyleLbl="node0" presStyleIdx="1" presStyleCnt="4"/>
      <dgm:spPr/>
    </dgm:pt>
    <dgm:pt modelId="{853D6F39-09CD-429E-BDB0-50EBB6648654}" type="pres">
      <dgm:prSet presAssocID="{5B541917-49D0-4A02-9EAA-BFA608767D25}" presName="text" presStyleLbl="fgAcc0" presStyleIdx="1" presStyleCnt="4" custScaleX="112591">
        <dgm:presLayoutVars>
          <dgm:chPref val="3"/>
        </dgm:presLayoutVars>
      </dgm:prSet>
      <dgm:spPr/>
    </dgm:pt>
    <dgm:pt modelId="{ABA4C99D-44A2-41AE-ADC9-7DA00A914902}" type="pres">
      <dgm:prSet presAssocID="{5B541917-49D0-4A02-9EAA-BFA608767D25}" presName="hierChild2" presStyleCnt="0"/>
      <dgm:spPr/>
    </dgm:pt>
    <dgm:pt modelId="{FE118199-823E-438D-B0BE-DD6A8DEA43A1}" type="pres">
      <dgm:prSet presAssocID="{76AF80EA-C875-4295-913E-61B604790E51}" presName="Name10" presStyleLbl="parChTrans1D2" presStyleIdx="1" presStyleCnt="4"/>
      <dgm:spPr/>
    </dgm:pt>
    <dgm:pt modelId="{33751AE8-9B78-4B9B-AD37-7755C3D47D34}" type="pres">
      <dgm:prSet presAssocID="{0AFE5AE4-BC0E-4AE9-81E5-8F98405A9517}" presName="hierRoot2" presStyleCnt="0"/>
      <dgm:spPr/>
    </dgm:pt>
    <dgm:pt modelId="{03961CBE-CFB8-4F58-961E-5B4015E9ACB1}" type="pres">
      <dgm:prSet presAssocID="{0AFE5AE4-BC0E-4AE9-81E5-8F98405A9517}" presName="composite2" presStyleCnt="0"/>
      <dgm:spPr/>
    </dgm:pt>
    <dgm:pt modelId="{83C730E4-36F9-4780-864E-D94AB1B04170}" type="pres">
      <dgm:prSet presAssocID="{0AFE5AE4-BC0E-4AE9-81E5-8F98405A9517}" presName="background2" presStyleLbl="node2" presStyleIdx="1" presStyleCnt="4"/>
      <dgm:spPr/>
    </dgm:pt>
    <dgm:pt modelId="{1E7295E3-0C48-4F52-B412-5F70A9E381CE}" type="pres">
      <dgm:prSet presAssocID="{0AFE5AE4-BC0E-4AE9-81E5-8F98405A9517}" presName="text2" presStyleLbl="fgAcc2" presStyleIdx="1" presStyleCnt="4" custScaleY="160366" custLinFactNeighborX="-112">
        <dgm:presLayoutVars>
          <dgm:chPref val="3"/>
        </dgm:presLayoutVars>
      </dgm:prSet>
      <dgm:spPr/>
    </dgm:pt>
    <dgm:pt modelId="{78AEB641-DB2F-4C9C-8C64-C964400B0642}" type="pres">
      <dgm:prSet presAssocID="{0AFE5AE4-BC0E-4AE9-81E5-8F98405A9517}" presName="hierChild3" presStyleCnt="0"/>
      <dgm:spPr/>
    </dgm:pt>
    <dgm:pt modelId="{04A150B0-7A87-4E05-8A5A-D534418A8FFF}" type="pres">
      <dgm:prSet presAssocID="{5429C22A-2958-43C1-BDFF-551F5431F451}" presName="hierRoot1" presStyleCnt="0"/>
      <dgm:spPr/>
    </dgm:pt>
    <dgm:pt modelId="{6C3784C2-613A-4D3F-A79C-1DB9EFBC9B09}" type="pres">
      <dgm:prSet presAssocID="{5429C22A-2958-43C1-BDFF-551F5431F451}" presName="composite" presStyleCnt="0"/>
      <dgm:spPr/>
    </dgm:pt>
    <dgm:pt modelId="{E5BFD189-5330-4958-8E66-1F8F775D781D}" type="pres">
      <dgm:prSet presAssocID="{5429C22A-2958-43C1-BDFF-551F5431F451}" presName="background" presStyleLbl="node0" presStyleIdx="2" presStyleCnt="4"/>
      <dgm:spPr/>
    </dgm:pt>
    <dgm:pt modelId="{69042A9F-D4DF-409A-BB6A-7DE27C888387}" type="pres">
      <dgm:prSet presAssocID="{5429C22A-2958-43C1-BDFF-551F5431F451}" presName="text" presStyleLbl="fgAcc0" presStyleIdx="2" presStyleCnt="4" custScaleX="122425">
        <dgm:presLayoutVars>
          <dgm:chPref val="3"/>
        </dgm:presLayoutVars>
      </dgm:prSet>
      <dgm:spPr/>
    </dgm:pt>
    <dgm:pt modelId="{73B73912-4925-439B-AB14-7A345FA2472B}" type="pres">
      <dgm:prSet presAssocID="{5429C22A-2958-43C1-BDFF-551F5431F451}" presName="hierChild2" presStyleCnt="0"/>
      <dgm:spPr/>
    </dgm:pt>
    <dgm:pt modelId="{A3AD1D0D-BB06-4583-A186-32F45D5E7F8D}" type="pres">
      <dgm:prSet presAssocID="{B1B50405-9B48-4FEC-95E3-FF9494C37E28}" presName="Name10" presStyleLbl="parChTrans1D2" presStyleIdx="2" presStyleCnt="4"/>
      <dgm:spPr/>
    </dgm:pt>
    <dgm:pt modelId="{A6896D2C-C9A3-473A-BC84-576C37A2EC56}" type="pres">
      <dgm:prSet presAssocID="{3DAF83F9-7515-4BC5-BFE0-26CF6602260A}" presName="hierRoot2" presStyleCnt="0"/>
      <dgm:spPr/>
    </dgm:pt>
    <dgm:pt modelId="{97C92897-A62D-4DB2-AC89-0D39ED34B796}" type="pres">
      <dgm:prSet presAssocID="{3DAF83F9-7515-4BC5-BFE0-26CF6602260A}" presName="composite2" presStyleCnt="0"/>
      <dgm:spPr/>
    </dgm:pt>
    <dgm:pt modelId="{6E5075F0-CC58-4736-A2CD-8557EA136C08}" type="pres">
      <dgm:prSet presAssocID="{3DAF83F9-7515-4BC5-BFE0-26CF6602260A}" presName="background2" presStyleLbl="node2" presStyleIdx="2" presStyleCnt="4"/>
      <dgm:spPr/>
    </dgm:pt>
    <dgm:pt modelId="{DB203B94-016C-4516-98E2-83BD45C590F0}" type="pres">
      <dgm:prSet presAssocID="{3DAF83F9-7515-4BC5-BFE0-26CF6602260A}" presName="text2" presStyleLbl="fgAcc2" presStyleIdx="2" presStyleCnt="4" custScaleX="118237" custScaleY="163935">
        <dgm:presLayoutVars>
          <dgm:chPref val="3"/>
        </dgm:presLayoutVars>
      </dgm:prSet>
      <dgm:spPr/>
    </dgm:pt>
    <dgm:pt modelId="{DDCB8F86-7CCB-438B-9659-FC4F2EE751D5}" type="pres">
      <dgm:prSet presAssocID="{3DAF83F9-7515-4BC5-BFE0-26CF6602260A}" presName="hierChild3" presStyleCnt="0"/>
      <dgm:spPr/>
    </dgm:pt>
    <dgm:pt modelId="{1FFA0BD4-7131-4787-953A-790BA429401E}" type="pres">
      <dgm:prSet presAssocID="{3D9B8041-A4E6-4926-A1A9-ADB3C3498055}" presName="hierRoot1" presStyleCnt="0"/>
      <dgm:spPr/>
    </dgm:pt>
    <dgm:pt modelId="{E3B45F48-A048-4F9C-8DB9-FE2E9100AD45}" type="pres">
      <dgm:prSet presAssocID="{3D9B8041-A4E6-4926-A1A9-ADB3C3498055}" presName="composite" presStyleCnt="0"/>
      <dgm:spPr/>
    </dgm:pt>
    <dgm:pt modelId="{1751AD6A-4E39-482F-A211-4AEDD796389B}" type="pres">
      <dgm:prSet presAssocID="{3D9B8041-A4E6-4926-A1A9-ADB3C3498055}" presName="background" presStyleLbl="node0" presStyleIdx="3" presStyleCnt="4"/>
      <dgm:spPr/>
    </dgm:pt>
    <dgm:pt modelId="{FF30D437-CC42-44B4-BCEC-85EF1FAFE6C2}" type="pres">
      <dgm:prSet presAssocID="{3D9B8041-A4E6-4926-A1A9-ADB3C3498055}" presName="text" presStyleLbl="fgAcc0" presStyleIdx="3" presStyleCnt="4" custScaleX="135874">
        <dgm:presLayoutVars>
          <dgm:chPref val="3"/>
        </dgm:presLayoutVars>
      </dgm:prSet>
      <dgm:spPr/>
    </dgm:pt>
    <dgm:pt modelId="{121BC474-C864-460B-856B-C2888BACAD41}" type="pres">
      <dgm:prSet presAssocID="{3D9B8041-A4E6-4926-A1A9-ADB3C3498055}" presName="hierChild2" presStyleCnt="0"/>
      <dgm:spPr/>
    </dgm:pt>
    <dgm:pt modelId="{35430D3E-5C13-4B3E-A864-31E0AF3FA402}" type="pres">
      <dgm:prSet presAssocID="{D0688F14-28AB-4DEA-B0DD-41273CD2A3B3}" presName="Name10" presStyleLbl="parChTrans1D2" presStyleIdx="3" presStyleCnt="4"/>
      <dgm:spPr/>
    </dgm:pt>
    <dgm:pt modelId="{22200E38-9B18-4779-884E-18551E145369}" type="pres">
      <dgm:prSet presAssocID="{66460B90-E8C7-4A98-9637-11DE33FB381C}" presName="hierRoot2" presStyleCnt="0"/>
      <dgm:spPr/>
    </dgm:pt>
    <dgm:pt modelId="{10B4C987-A596-4A1F-94F0-AA5A054330D5}" type="pres">
      <dgm:prSet presAssocID="{66460B90-E8C7-4A98-9637-11DE33FB381C}" presName="composite2" presStyleCnt="0"/>
      <dgm:spPr/>
    </dgm:pt>
    <dgm:pt modelId="{066CB595-0B6E-4AEF-81C7-40D339754AC6}" type="pres">
      <dgm:prSet presAssocID="{66460B90-E8C7-4A98-9637-11DE33FB381C}" presName="background2" presStyleLbl="node2" presStyleIdx="3" presStyleCnt="4"/>
      <dgm:spPr/>
    </dgm:pt>
    <dgm:pt modelId="{6B191EF3-6519-4E44-9793-C89BBF807E42}" type="pres">
      <dgm:prSet presAssocID="{66460B90-E8C7-4A98-9637-11DE33FB381C}" presName="text2" presStyleLbl="fgAcc2" presStyleIdx="3" presStyleCnt="4" custScaleX="131212" custScaleY="147563" custLinFactNeighborY="-4885">
        <dgm:presLayoutVars>
          <dgm:chPref val="3"/>
        </dgm:presLayoutVars>
      </dgm:prSet>
      <dgm:spPr/>
    </dgm:pt>
    <dgm:pt modelId="{5ADEF3EB-3F40-4A66-8A6F-422FB1F0FE5C}" type="pres">
      <dgm:prSet presAssocID="{66460B90-E8C7-4A98-9637-11DE33FB381C}" presName="hierChild3" presStyleCnt="0"/>
      <dgm:spPr/>
    </dgm:pt>
  </dgm:ptLst>
  <dgm:cxnLst>
    <dgm:cxn modelId="{30BF3A0D-E545-4EAF-AECC-6F74423DACCA}" type="presOf" srcId="{611C6328-C67E-4A3F-A7FD-47F681DBAABD}" destId="{1F6A1F0E-58FE-4718-84F1-434989A1729D}" srcOrd="0" destOrd="0" presId="urn:microsoft.com/office/officeart/2005/8/layout/hierarchy1"/>
    <dgm:cxn modelId="{98A9532F-32B4-4283-AFDB-9124777ACC19}" srcId="{1EEFC244-343F-48E8-877B-5495F2D57ED8}" destId="{5B541917-49D0-4A02-9EAA-BFA608767D25}" srcOrd="1" destOrd="0" parTransId="{B120D24C-309F-4498-BDF6-D4AB638AD7D1}" sibTransId="{E1F311C9-DD94-438E-9849-5AC5CAA8ECB9}"/>
    <dgm:cxn modelId="{F4678033-D258-4797-8AAD-FA4DBB92E8F7}" srcId="{5B541917-49D0-4A02-9EAA-BFA608767D25}" destId="{0AFE5AE4-BC0E-4AE9-81E5-8F98405A9517}" srcOrd="0" destOrd="0" parTransId="{76AF80EA-C875-4295-913E-61B604790E51}" sibTransId="{D991B935-778C-4864-847C-530FBC741A49}"/>
    <dgm:cxn modelId="{1F400C39-7C2D-4707-B7DE-165E5D24FEA2}" type="presOf" srcId="{5B541917-49D0-4A02-9EAA-BFA608767D25}" destId="{853D6F39-09CD-429E-BDB0-50EBB6648654}" srcOrd="0" destOrd="0" presId="urn:microsoft.com/office/officeart/2005/8/layout/hierarchy1"/>
    <dgm:cxn modelId="{6A54E25F-AA2A-481B-9C8B-5358D6E0C140}" type="presOf" srcId="{66460B90-E8C7-4A98-9637-11DE33FB381C}" destId="{6B191EF3-6519-4E44-9793-C89BBF807E42}" srcOrd="0" destOrd="0" presId="urn:microsoft.com/office/officeart/2005/8/layout/hierarchy1"/>
    <dgm:cxn modelId="{23C76765-71B1-4EB3-BCCC-C7878183FD2C}" type="presOf" srcId="{5429C22A-2958-43C1-BDFF-551F5431F451}" destId="{69042A9F-D4DF-409A-BB6A-7DE27C888387}" srcOrd="0" destOrd="0" presId="urn:microsoft.com/office/officeart/2005/8/layout/hierarchy1"/>
    <dgm:cxn modelId="{3D119347-4A00-43AB-AFDD-B54DB33CA8B3}" type="presOf" srcId="{F6D3F00A-8B99-498B-ABF6-D65CB9A27818}" destId="{67329D39-6AB7-44A3-AEEA-40351D606382}" srcOrd="0" destOrd="0" presId="urn:microsoft.com/office/officeart/2005/8/layout/hierarchy1"/>
    <dgm:cxn modelId="{5DEB7A6A-E840-42DA-A605-156655C459F0}" type="presOf" srcId="{B1B50405-9B48-4FEC-95E3-FF9494C37E28}" destId="{A3AD1D0D-BB06-4583-A186-32F45D5E7F8D}" srcOrd="0" destOrd="0" presId="urn:microsoft.com/office/officeart/2005/8/layout/hierarchy1"/>
    <dgm:cxn modelId="{0275754B-9C4C-46F0-ADB4-665475419697}" srcId="{1EEFC244-343F-48E8-877B-5495F2D57ED8}" destId="{4B6CB8BB-5069-4DC6-A355-BF9BE2B1508B}" srcOrd="0" destOrd="0" parTransId="{147FC315-5DF0-45E0-8A8F-4D059679C85B}" sibTransId="{5FE21B39-B050-4EDB-A4E9-132745F4F314}"/>
    <dgm:cxn modelId="{A6B5FC74-9692-4BC0-B7BF-FF1ECD949DF7}" srcId="{3D9B8041-A4E6-4926-A1A9-ADB3C3498055}" destId="{66460B90-E8C7-4A98-9637-11DE33FB381C}" srcOrd="0" destOrd="0" parTransId="{D0688F14-28AB-4DEA-B0DD-41273CD2A3B3}" sibTransId="{79106184-4C49-4AB2-B808-B4A7FA1156B8}"/>
    <dgm:cxn modelId="{18A3B979-B007-43FD-B65F-819CAB7098BB}" srcId="{1EEFC244-343F-48E8-877B-5495F2D57ED8}" destId="{5429C22A-2958-43C1-BDFF-551F5431F451}" srcOrd="2" destOrd="0" parTransId="{B17E0EFF-FAF9-4A70-8E46-CBDAE8F3C46A}" sibTransId="{17079504-1454-47A2-AE42-550D62CB6847}"/>
    <dgm:cxn modelId="{D68D4FA6-2349-4A54-851D-0AED66001A52}" type="presOf" srcId="{3DAF83F9-7515-4BC5-BFE0-26CF6602260A}" destId="{DB203B94-016C-4516-98E2-83BD45C590F0}" srcOrd="0" destOrd="0" presId="urn:microsoft.com/office/officeart/2005/8/layout/hierarchy1"/>
    <dgm:cxn modelId="{80714AB9-2308-4649-805B-3C2BA8F69AF1}" srcId="{1EEFC244-343F-48E8-877B-5495F2D57ED8}" destId="{3D9B8041-A4E6-4926-A1A9-ADB3C3498055}" srcOrd="3" destOrd="0" parTransId="{EA775311-6825-4D88-B94E-C1299472B61B}" sibTransId="{8D83C80E-0BE0-44C4-BBCC-2F03C67A94B9}"/>
    <dgm:cxn modelId="{C64DDCBF-227C-450F-A526-F9E0AE45F599}" type="presOf" srcId="{D0688F14-28AB-4DEA-B0DD-41273CD2A3B3}" destId="{35430D3E-5C13-4B3E-A864-31E0AF3FA402}" srcOrd="0" destOrd="0" presId="urn:microsoft.com/office/officeart/2005/8/layout/hierarchy1"/>
    <dgm:cxn modelId="{884D5DC3-C30A-4B23-A4D5-4F1F552D5B91}" type="presOf" srcId="{1EEFC244-343F-48E8-877B-5495F2D57ED8}" destId="{F90968A7-8BE5-42D9-AECF-7601551199EA}" srcOrd="0" destOrd="0" presId="urn:microsoft.com/office/officeart/2005/8/layout/hierarchy1"/>
    <dgm:cxn modelId="{41E0FFC7-A09B-45A6-B3E4-DB1C649C7A7C}" type="presOf" srcId="{4B6CB8BB-5069-4DC6-A355-BF9BE2B1508B}" destId="{2058C008-27ED-4731-9457-4E338693E14E}" srcOrd="0" destOrd="0" presId="urn:microsoft.com/office/officeart/2005/8/layout/hierarchy1"/>
    <dgm:cxn modelId="{CF5EE5C8-0B29-4002-A6EF-98C7FB8D7B0A}" type="presOf" srcId="{76AF80EA-C875-4295-913E-61B604790E51}" destId="{FE118199-823E-438D-B0BE-DD6A8DEA43A1}" srcOrd="0" destOrd="0" presId="urn:microsoft.com/office/officeart/2005/8/layout/hierarchy1"/>
    <dgm:cxn modelId="{940828CC-212C-4769-81F8-CEF5049F758A}" type="presOf" srcId="{0AFE5AE4-BC0E-4AE9-81E5-8F98405A9517}" destId="{1E7295E3-0C48-4F52-B412-5F70A9E381CE}" srcOrd="0" destOrd="0" presId="urn:microsoft.com/office/officeart/2005/8/layout/hierarchy1"/>
    <dgm:cxn modelId="{760CBBCE-F99F-4B2E-9921-C2C3DA705ED0}" srcId="{5429C22A-2958-43C1-BDFF-551F5431F451}" destId="{3DAF83F9-7515-4BC5-BFE0-26CF6602260A}" srcOrd="0" destOrd="0" parTransId="{B1B50405-9B48-4FEC-95E3-FF9494C37E28}" sibTransId="{5B4D4534-E7DC-457E-8EF9-A544F9D0AE36}"/>
    <dgm:cxn modelId="{25A22DDF-976D-4C79-9A1D-43134E4957AA}" type="presOf" srcId="{3D9B8041-A4E6-4926-A1A9-ADB3C3498055}" destId="{FF30D437-CC42-44B4-BCEC-85EF1FAFE6C2}" srcOrd="0" destOrd="0" presId="urn:microsoft.com/office/officeart/2005/8/layout/hierarchy1"/>
    <dgm:cxn modelId="{68556FE4-4532-4A34-8CE9-322865B443E9}" srcId="{4B6CB8BB-5069-4DC6-A355-BF9BE2B1508B}" destId="{611C6328-C67E-4A3F-A7FD-47F681DBAABD}" srcOrd="0" destOrd="0" parTransId="{F6D3F00A-8B99-498B-ABF6-D65CB9A27818}" sibTransId="{775601C5-42D8-4F93-9007-9FFEBD24E47E}"/>
    <dgm:cxn modelId="{4A2F6F05-32A8-4942-8F28-73194664B702}" type="presParOf" srcId="{F90968A7-8BE5-42D9-AECF-7601551199EA}" destId="{68CF0073-3445-4428-968B-5319A9012987}" srcOrd="0" destOrd="0" presId="urn:microsoft.com/office/officeart/2005/8/layout/hierarchy1"/>
    <dgm:cxn modelId="{487F93E0-ED00-4FB5-AFE2-7464968AAB3F}" type="presParOf" srcId="{68CF0073-3445-4428-968B-5319A9012987}" destId="{17B64572-09B8-4FF3-AD0F-7D9F54626F57}" srcOrd="0" destOrd="0" presId="urn:microsoft.com/office/officeart/2005/8/layout/hierarchy1"/>
    <dgm:cxn modelId="{0CF27C22-FECE-4760-A6A9-9B3125CBDBCB}" type="presParOf" srcId="{17B64572-09B8-4FF3-AD0F-7D9F54626F57}" destId="{659927C0-A189-4267-AC73-7E0E708C4C0C}" srcOrd="0" destOrd="0" presId="urn:microsoft.com/office/officeart/2005/8/layout/hierarchy1"/>
    <dgm:cxn modelId="{76DED3A5-3B31-4DD4-9FAC-C34C0A7D00B6}" type="presParOf" srcId="{17B64572-09B8-4FF3-AD0F-7D9F54626F57}" destId="{2058C008-27ED-4731-9457-4E338693E14E}" srcOrd="1" destOrd="0" presId="urn:microsoft.com/office/officeart/2005/8/layout/hierarchy1"/>
    <dgm:cxn modelId="{1091C435-F83A-4B59-AF83-E8F9F4FDFE72}" type="presParOf" srcId="{68CF0073-3445-4428-968B-5319A9012987}" destId="{703ACE0B-09B8-44CB-B71A-3DB0C27154D8}" srcOrd="1" destOrd="0" presId="urn:microsoft.com/office/officeart/2005/8/layout/hierarchy1"/>
    <dgm:cxn modelId="{2596E8AF-D458-4C10-B030-E877B4EDBFE4}" type="presParOf" srcId="{703ACE0B-09B8-44CB-B71A-3DB0C27154D8}" destId="{67329D39-6AB7-44A3-AEEA-40351D606382}" srcOrd="0" destOrd="0" presId="urn:microsoft.com/office/officeart/2005/8/layout/hierarchy1"/>
    <dgm:cxn modelId="{5DE8075B-8261-49A8-8129-3EC7D8AA6B3E}" type="presParOf" srcId="{703ACE0B-09B8-44CB-B71A-3DB0C27154D8}" destId="{972850DD-A6B0-4530-AFE9-6013BFF82F0A}" srcOrd="1" destOrd="0" presId="urn:microsoft.com/office/officeart/2005/8/layout/hierarchy1"/>
    <dgm:cxn modelId="{DE5A1308-EAAD-4243-A45E-46773DB676E2}" type="presParOf" srcId="{972850DD-A6B0-4530-AFE9-6013BFF82F0A}" destId="{DABC40FA-A48A-40C0-B81F-21CC47A2592B}" srcOrd="0" destOrd="0" presId="urn:microsoft.com/office/officeart/2005/8/layout/hierarchy1"/>
    <dgm:cxn modelId="{7F0E72FA-CAD7-40BA-BD78-C583F54D78BE}" type="presParOf" srcId="{DABC40FA-A48A-40C0-B81F-21CC47A2592B}" destId="{F6288835-AA72-49AD-AAF4-41C57EEDA5EE}" srcOrd="0" destOrd="0" presId="urn:microsoft.com/office/officeart/2005/8/layout/hierarchy1"/>
    <dgm:cxn modelId="{0E6532AA-32BE-4133-A714-E4B9F8023CE7}" type="presParOf" srcId="{DABC40FA-A48A-40C0-B81F-21CC47A2592B}" destId="{1F6A1F0E-58FE-4718-84F1-434989A1729D}" srcOrd="1" destOrd="0" presId="urn:microsoft.com/office/officeart/2005/8/layout/hierarchy1"/>
    <dgm:cxn modelId="{5D4D12DD-6AAE-4DA7-9AED-51574FA78904}" type="presParOf" srcId="{972850DD-A6B0-4530-AFE9-6013BFF82F0A}" destId="{6FC04437-C345-41DB-9259-62AD50C2409A}" srcOrd="1" destOrd="0" presId="urn:microsoft.com/office/officeart/2005/8/layout/hierarchy1"/>
    <dgm:cxn modelId="{90125F96-18C6-4387-B611-FC41DFA7C916}" type="presParOf" srcId="{F90968A7-8BE5-42D9-AECF-7601551199EA}" destId="{42C1086A-C8C0-46C3-AAA9-94C77B583BCF}" srcOrd="1" destOrd="0" presId="urn:microsoft.com/office/officeart/2005/8/layout/hierarchy1"/>
    <dgm:cxn modelId="{FA5775CE-0783-4FA6-9005-C3043B6C1C94}" type="presParOf" srcId="{42C1086A-C8C0-46C3-AAA9-94C77B583BCF}" destId="{51109512-3C15-4112-AF66-4122E0AA7235}" srcOrd="0" destOrd="0" presId="urn:microsoft.com/office/officeart/2005/8/layout/hierarchy1"/>
    <dgm:cxn modelId="{6808D95F-04B0-4EC9-8C9F-38E50733A01A}" type="presParOf" srcId="{51109512-3C15-4112-AF66-4122E0AA7235}" destId="{9A249971-127D-4DA2-A828-86EB3C909B6A}" srcOrd="0" destOrd="0" presId="urn:microsoft.com/office/officeart/2005/8/layout/hierarchy1"/>
    <dgm:cxn modelId="{1A036C6E-7848-43EC-A1EA-FE6706D0C50D}" type="presParOf" srcId="{51109512-3C15-4112-AF66-4122E0AA7235}" destId="{853D6F39-09CD-429E-BDB0-50EBB6648654}" srcOrd="1" destOrd="0" presId="urn:microsoft.com/office/officeart/2005/8/layout/hierarchy1"/>
    <dgm:cxn modelId="{B5CF2353-1D57-48B9-A53F-B579B25CAC5A}" type="presParOf" srcId="{42C1086A-C8C0-46C3-AAA9-94C77B583BCF}" destId="{ABA4C99D-44A2-41AE-ADC9-7DA00A914902}" srcOrd="1" destOrd="0" presId="urn:microsoft.com/office/officeart/2005/8/layout/hierarchy1"/>
    <dgm:cxn modelId="{41D02B63-6604-4588-B818-102A48C393EF}" type="presParOf" srcId="{ABA4C99D-44A2-41AE-ADC9-7DA00A914902}" destId="{FE118199-823E-438D-B0BE-DD6A8DEA43A1}" srcOrd="0" destOrd="0" presId="urn:microsoft.com/office/officeart/2005/8/layout/hierarchy1"/>
    <dgm:cxn modelId="{D00E0E54-E1D7-454D-B08E-3AC5D571A19B}" type="presParOf" srcId="{ABA4C99D-44A2-41AE-ADC9-7DA00A914902}" destId="{33751AE8-9B78-4B9B-AD37-7755C3D47D34}" srcOrd="1" destOrd="0" presId="urn:microsoft.com/office/officeart/2005/8/layout/hierarchy1"/>
    <dgm:cxn modelId="{3934ADDF-F926-4B40-AEA7-7925446DED34}" type="presParOf" srcId="{33751AE8-9B78-4B9B-AD37-7755C3D47D34}" destId="{03961CBE-CFB8-4F58-961E-5B4015E9ACB1}" srcOrd="0" destOrd="0" presId="urn:microsoft.com/office/officeart/2005/8/layout/hierarchy1"/>
    <dgm:cxn modelId="{1596FF38-8E5D-4CEE-8500-7E01E8F1FC9F}" type="presParOf" srcId="{03961CBE-CFB8-4F58-961E-5B4015E9ACB1}" destId="{83C730E4-36F9-4780-864E-D94AB1B04170}" srcOrd="0" destOrd="0" presId="urn:microsoft.com/office/officeart/2005/8/layout/hierarchy1"/>
    <dgm:cxn modelId="{38E18ECC-92EB-4ECA-93F4-7318127B4B91}" type="presParOf" srcId="{03961CBE-CFB8-4F58-961E-5B4015E9ACB1}" destId="{1E7295E3-0C48-4F52-B412-5F70A9E381CE}" srcOrd="1" destOrd="0" presId="urn:microsoft.com/office/officeart/2005/8/layout/hierarchy1"/>
    <dgm:cxn modelId="{09FC5275-B182-422E-9553-49B781A5DD89}" type="presParOf" srcId="{33751AE8-9B78-4B9B-AD37-7755C3D47D34}" destId="{78AEB641-DB2F-4C9C-8C64-C964400B0642}" srcOrd="1" destOrd="0" presId="urn:microsoft.com/office/officeart/2005/8/layout/hierarchy1"/>
    <dgm:cxn modelId="{3EA3AC46-D679-4B6E-B4D9-7D3206EA9267}" type="presParOf" srcId="{F90968A7-8BE5-42D9-AECF-7601551199EA}" destId="{04A150B0-7A87-4E05-8A5A-D534418A8FFF}" srcOrd="2" destOrd="0" presId="urn:microsoft.com/office/officeart/2005/8/layout/hierarchy1"/>
    <dgm:cxn modelId="{2984447C-005F-4589-8C9C-E7BBA6B76BFE}" type="presParOf" srcId="{04A150B0-7A87-4E05-8A5A-D534418A8FFF}" destId="{6C3784C2-613A-4D3F-A79C-1DB9EFBC9B09}" srcOrd="0" destOrd="0" presId="urn:microsoft.com/office/officeart/2005/8/layout/hierarchy1"/>
    <dgm:cxn modelId="{4BF94E74-7F96-475A-9A34-AB0333A33079}" type="presParOf" srcId="{6C3784C2-613A-4D3F-A79C-1DB9EFBC9B09}" destId="{E5BFD189-5330-4958-8E66-1F8F775D781D}" srcOrd="0" destOrd="0" presId="urn:microsoft.com/office/officeart/2005/8/layout/hierarchy1"/>
    <dgm:cxn modelId="{85E4B159-04CF-4F83-B521-1D30165F3B21}" type="presParOf" srcId="{6C3784C2-613A-4D3F-A79C-1DB9EFBC9B09}" destId="{69042A9F-D4DF-409A-BB6A-7DE27C888387}" srcOrd="1" destOrd="0" presId="urn:microsoft.com/office/officeart/2005/8/layout/hierarchy1"/>
    <dgm:cxn modelId="{41C8A11A-9A8B-46D2-80DA-6C15E7E24C6D}" type="presParOf" srcId="{04A150B0-7A87-4E05-8A5A-D534418A8FFF}" destId="{73B73912-4925-439B-AB14-7A345FA2472B}" srcOrd="1" destOrd="0" presId="urn:microsoft.com/office/officeart/2005/8/layout/hierarchy1"/>
    <dgm:cxn modelId="{CDE55564-CDB1-44B6-8B2D-2ABC971D45ED}" type="presParOf" srcId="{73B73912-4925-439B-AB14-7A345FA2472B}" destId="{A3AD1D0D-BB06-4583-A186-32F45D5E7F8D}" srcOrd="0" destOrd="0" presId="urn:microsoft.com/office/officeart/2005/8/layout/hierarchy1"/>
    <dgm:cxn modelId="{E6EC522E-247A-461C-9620-BEE0C08790E0}" type="presParOf" srcId="{73B73912-4925-439B-AB14-7A345FA2472B}" destId="{A6896D2C-C9A3-473A-BC84-576C37A2EC56}" srcOrd="1" destOrd="0" presId="urn:microsoft.com/office/officeart/2005/8/layout/hierarchy1"/>
    <dgm:cxn modelId="{E5EFBD8D-394B-4BFB-A251-637FA78A3026}" type="presParOf" srcId="{A6896D2C-C9A3-473A-BC84-576C37A2EC56}" destId="{97C92897-A62D-4DB2-AC89-0D39ED34B796}" srcOrd="0" destOrd="0" presId="urn:microsoft.com/office/officeart/2005/8/layout/hierarchy1"/>
    <dgm:cxn modelId="{B065C703-EA9F-447F-8582-2FF882C39820}" type="presParOf" srcId="{97C92897-A62D-4DB2-AC89-0D39ED34B796}" destId="{6E5075F0-CC58-4736-A2CD-8557EA136C08}" srcOrd="0" destOrd="0" presId="urn:microsoft.com/office/officeart/2005/8/layout/hierarchy1"/>
    <dgm:cxn modelId="{8049FCFA-F6D3-4516-9A68-62135334D26B}" type="presParOf" srcId="{97C92897-A62D-4DB2-AC89-0D39ED34B796}" destId="{DB203B94-016C-4516-98E2-83BD45C590F0}" srcOrd="1" destOrd="0" presId="urn:microsoft.com/office/officeart/2005/8/layout/hierarchy1"/>
    <dgm:cxn modelId="{8E7C0BBC-09A3-4028-8555-48F9F0916113}" type="presParOf" srcId="{A6896D2C-C9A3-473A-BC84-576C37A2EC56}" destId="{DDCB8F86-7CCB-438B-9659-FC4F2EE751D5}" srcOrd="1" destOrd="0" presId="urn:microsoft.com/office/officeart/2005/8/layout/hierarchy1"/>
    <dgm:cxn modelId="{AAAC70AB-4986-430B-987E-AB39D25E03DB}" type="presParOf" srcId="{F90968A7-8BE5-42D9-AECF-7601551199EA}" destId="{1FFA0BD4-7131-4787-953A-790BA429401E}" srcOrd="3" destOrd="0" presId="urn:microsoft.com/office/officeart/2005/8/layout/hierarchy1"/>
    <dgm:cxn modelId="{E9883E6C-802D-4DB1-9721-1E572E54D6F9}" type="presParOf" srcId="{1FFA0BD4-7131-4787-953A-790BA429401E}" destId="{E3B45F48-A048-4F9C-8DB9-FE2E9100AD45}" srcOrd="0" destOrd="0" presId="urn:microsoft.com/office/officeart/2005/8/layout/hierarchy1"/>
    <dgm:cxn modelId="{E4B0514F-6BA9-4B27-8773-110F0886BACC}" type="presParOf" srcId="{E3B45F48-A048-4F9C-8DB9-FE2E9100AD45}" destId="{1751AD6A-4E39-482F-A211-4AEDD796389B}" srcOrd="0" destOrd="0" presId="urn:microsoft.com/office/officeart/2005/8/layout/hierarchy1"/>
    <dgm:cxn modelId="{33A69973-37E3-4900-90A2-B91B00C72068}" type="presParOf" srcId="{E3B45F48-A048-4F9C-8DB9-FE2E9100AD45}" destId="{FF30D437-CC42-44B4-BCEC-85EF1FAFE6C2}" srcOrd="1" destOrd="0" presId="urn:microsoft.com/office/officeart/2005/8/layout/hierarchy1"/>
    <dgm:cxn modelId="{6B336CAE-ABEE-49D3-9E91-2B49F481E5C1}" type="presParOf" srcId="{1FFA0BD4-7131-4787-953A-790BA429401E}" destId="{121BC474-C864-460B-856B-C2888BACAD41}" srcOrd="1" destOrd="0" presId="urn:microsoft.com/office/officeart/2005/8/layout/hierarchy1"/>
    <dgm:cxn modelId="{69F831E7-8568-4479-A246-EAA7DC3AD113}" type="presParOf" srcId="{121BC474-C864-460B-856B-C2888BACAD41}" destId="{35430D3E-5C13-4B3E-A864-31E0AF3FA402}" srcOrd="0" destOrd="0" presId="urn:microsoft.com/office/officeart/2005/8/layout/hierarchy1"/>
    <dgm:cxn modelId="{978AD0F6-46A4-4BAB-9EC7-91096A4D1731}" type="presParOf" srcId="{121BC474-C864-460B-856B-C2888BACAD41}" destId="{22200E38-9B18-4779-884E-18551E145369}" srcOrd="1" destOrd="0" presId="urn:microsoft.com/office/officeart/2005/8/layout/hierarchy1"/>
    <dgm:cxn modelId="{09C97A01-1F23-4E22-B927-33B2728AF07C}" type="presParOf" srcId="{22200E38-9B18-4779-884E-18551E145369}" destId="{10B4C987-A596-4A1F-94F0-AA5A054330D5}" srcOrd="0" destOrd="0" presId="urn:microsoft.com/office/officeart/2005/8/layout/hierarchy1"/>
    <dgm:cxn modelId="{45357907-201C-4720-89E0-DA78021D41B5}" type="presParOf" srcId="{10B4C987-A596-4A1F-94F0-AA5A054330D5}" destId="{066CB595-0B6E-4AEF-81C7-40D339754AC6}" srcOrd="0" destOrd="0" presId="urn:microsoft.com/office/officeart/2005/8/layout/hierarchy1"/>
    <dgm:cxn modelId="{8F60B251-AAF1-447C-9CE8-60D75F19AC8F}" type="presParOf" srcId="{10B4C987-A596-4A1F-94F0-AA5A054330D5}" destId="{6B191EF3-6519-4E44-9793-C89BBF807E42}" srcOrd="1" destOrd="0" presId="urn:microsoft.com/office/officeart/2005/8/layout/hierarchy1"/>
    <dgm:cxn modelId="{5DF0E0F6-50A8-4336-A9A5-DDEB01DB00A3}" type="presParOf" srcId="{22200E38-9B18-4779-884E-18551E145369}" destId="{5ADEF3EB-3F40-4A66-8A6F-422FB1F0FE5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5595E-0E0D-43D3-B7E0-F04DCBB4342B}">
      <dsp:nvSpPr>
        <dsp:cNvPr id="0" name=""/>
        <dsp:cNvSpPr/>
      </dsp:nvSpPr>
      <dsp:spPr>
        <a:xfrm>
          <a:off x="13734" y="0"/>
          <a:ext cx="1000628" cy="936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461398-A09C-4E5D-9A46-FCC532572EE6}">
      <dsp:nvSpPr>
        <dsp:cNvPr id="0" name=""/>
        <dsp:cNvSpPr/>
      </dsp:nvSpPr>
      <dsp:spPr>
        <a:xfrm>
          <a:off x="13734" y="1114605"/>
          <a:ext cx="2858939" cy="64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b="1" i="0" kern="1200" baseline="0" dirty="0"/>
            <a:t>APPLICATIONS</a:t>
          </a:r>
          <a:r>
            <a:rPr lang="en-US" sz="2000" b="0" i="0" kern="1200" baseline="0" dirty="0"/>
            <a:t> </a:t>
          </a:r>
          <a:endParaRPr lang="en-US" sz="2000" kern="1200" dirty="0"/>
        </a:p>
      </dsp:txBody>
      <dsp:txXfrm>
        <a:off x="13734" y="1114605"/>
        <a:ext cx="2858939" cy="640273"/>
      </dsp:txXfrm>
    </dsp:sp>
    <dsp:sp modelId="{E2533FA0-698C-488A-8A01-57B06298FC81}">
      <dsp:nvSpPr>
        <dsp:cNvPr id="0" name=""/>
        <dsp:cNvSpPr/>
      </dsp:nvSpPr>
      <dsp:spPr>
        <a:xfrm>
          <a:off x="13734" y="1837728"/>
          <a:ext cx="2858939" cy="2592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Accepted Annually</a:t>
          </a:r>
          <a:endParaRPr lang="en-US" sz="2400" kern="1200" dirty="0"/>
        </a:p>
      </dsp:txBody>
      <dsp:txXfrm>
        <a:off x="13734" y="1837728"/>
        <a:ext cx="2858939" cy="2592869"/>
      </dsp:txXfrm>
    </dsp:sp>
    <dsp:sp modelId="{E53CC242-561E-4EED-AB82-6690D7C3A493}">
      <dsp:nvSpPr>
        <dsp:cNvPr id="0" name=""/>
        <dsp:cNvSpPr/>
      </dsp:nvSpPr>
      <dsp:spPr>
        <a:xfrm>
          <a:off x="3372988" y="0"/>
          <a:ext cx="1000628" cy="936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87635-EB1F-4603-9417-4436CF96F48B}">
      <dsp:nvSpPr>
        <dsp:cNvPr id="0" name=""/>
        <dsp:cNvSpPr/>
      </dsp:nvSpPr>
      <dsp:spPr>
        <a:xfrm>
          <a:off x="3372988" y="1114605"/>
          <a:ext cx="2858939" cy="64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b="1" i="0" u="none" kern="1200" baseline="0"/>
            <a:t>ELIGIBLE APPLICANTS </a:t>
          </a:r>
          <a:endParaRPr lang="en-US" sz="2300" b="1" u="none" kern="1200" dirty="0"/>
        </a:p>
      </dsp:txBody>
      <dsp:txXfrm>
        <a:off x="3372988" y="1114605"/>
        <a:ext cx="2858939" cy="640273"/>
      </dsp:txXfrm>
    </dsp:sp>
    <dsp:sp modelId="{F4834797-E4EF-4B92-9956-24307834B45F}">
      <dsp:nvSpPr>
        <dsp:cNvPr id="0" name=""/>
        <dsp:cNvSpPr/>
      </dsp:nvSpPr>
      <dsp:spPr>
        <a:xfrm>
          <a:off x="3372988" y="1837728"/>
          <a:ext cx="2858939" cy="2592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Local Units of Government</a:t>
          </a:r>
          <a:endParaRPr lang="en-US" sz="2400" kern="1200" dirty="0"/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Nonprofit Organizations</a:t>
          </a:r>
          <a:endParaRPr lang="en-US" sz="2400" kern="1200" dirty="0"/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Planning and Development Districts</a:t>
          </a:r>
          <a:endParaRPr lang="en-US" sz="2400" kern="1200" dirty="0"/>
        </a:p>
      </dsp:txBody>
      <dsp:txXfrm>
        <a:off x="3372988" y="1837728"/>
        <a:ext cx="2858939" cy="2592869"/>
      </dsp:txXfrm>
    </dsp:sp>
    <dsp:sp modelId="{95CB2A23-9E94-4B17-9C6D-3991B339F8B7}">
      <dsp:nvSpPr>
        <dsp:cNvPr id="0" name=""/>
        <dsp:cNvSpPr/>
      </dsp:nvSpPr>
      <dsp:spPr>
        <a:xfrm>
          <a:off x="6732241" y="0"/>
          <a:ext cx="1000628" cy="936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8E5A7-FCB2-4767-8E05-ACE4EF808A35}">
      <dsp:nvSpPr>
        <dsp:cNvPr id="0" name=""/>
        <dsp:cNvSpPr/>
      </dsp:nvSpPr>
      <dsp:spPr>
        <a:xfrm>
          <a:off x="6732241" y="1114605"/>
          <a:ext cx="2858939" cy="640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b="1" i="0" kern="1200" baseline="0"/>
            <a:t>FUNDS DISTRIBUTION</a:t>
          </a:r>
          <a:endParaRPr lang="en-US" sz="2300" b="1" kern="1200" dirty="0"/>
        </a:p>
      </dsp:txBody>
      <dsp:txXfrm>
        <a:off x="6732241" y="1114605"/>
        <a:ext cx="2858939" cy="640273"/>
      </dsp:txXfrm>
    </dsp:sp>
    <dsp:sp modelId="{8D7F5DBB-ECDC-4796-8B8C-064A656E1315}">
      <dsp:nvSpPr>
        <dsp:cNvPr id="0" name=""/>
        <dsp:cNvSpPr/>
      </dsp:nvSpPr>
      <dsp:spPr>
        <a:xfrm>
          <a:off x="6732241" y="1837728"/>
          <a:ext cx="2858939" cy="2592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/>
            <a:t>Competitive  Process</a:t>
          </a:r>
          <a:endParaRPr lang="en-US" sz="2400" kern="1200" dirty="0"/>
        </a:p>
      </dsp:txBody>
      <dsp:txXfrm>
        <a:off x="6732241" y="1837728"/>
        <a:ext cx="2858939" cy="25928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2F4D3-23AF-4EA0-A94A-F1515BBAA327}">
      <dsp:nvSpPr>
        <dsp:cNvPr id="0" name=""/>
        <dsp:cNvSpPr/>
      </dsp:nvSpPr>
      <dsp:spPr>
        <a:xfrm>
          <a:off x="0" y="829951"/>
          <a:ext cx="2905674" cy="18451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71340-F809-4B17-8986-6FAC3BDD19AF}">
      <dsp:nvSpPr>
        <dsp:cNvPr id="0" name=""/>
        <dsp:cNvSpPr/>
      </dsp:nvSpPr>
      <dsp:spPr>
        <a:xfrm>
          <a:off x="322852" y="1136661"/>
          <a:ext cx="2905674" cy="1845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APPLICATIONS ACCEPTED IN TWO PHASES</a:t>
          </a:r>
        </a:p>
      </dsp:txBody>
      <dsp:txXfrm>
        <a:off x="376893" y="1190702"/>
        <a:ext cx="2797592" cy="1737021"/>
      </dsp:txXfrm>
    </dsp:sp>
    <dsp:sp modelId="{65159E2B-112E-496E-92AE-97203791741C}">
      <dsp:nvSpPr>
        <dsp:cNvPr id="0" name=""/>
        <dsp:cNvSpPr/>
      </dsp:nvSpPr>
      <dsp:spPr>
        <a:xfrm>
          <a:off x="3551380" y="829951"/>
          <a:ext cx="2905674" cy="18451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5F9C1-DAAF-4959-AEA6-C0310002A01A}">
      <dsp:nvSpPr>
        <dsp:cNvPr id="0" name=""/>
        <dsp:cNvSpPr/>
      </dsp:nvSpPr>
      <dsp:spPr>
        <a:xfrm>
          <a:off x="3874233" y="1136661"/>
          <a:ext cx="2905674" cy="1845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PHASE 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APPLICANT </a:t>
          </a:r>
        </a:p>
      </dsp:txBody>
      <dsp:txXfrm>
        <a:off x="3928274" y="1190702"/>
        <a:ext cx="2797592" cy="1737021"/>
      </dsp:txXfrm>
    </dsp:sp>
    <dsp:sp modelId="{01CF059E-4043-4F4F-8D42-72A1C0B47318}">
      <dsp:nvSpPr>
        <dsp:cNvPr id="0" name=""/>
        <dsp:cNvSpPr/>
      </dsp:nvSpPr>
      <dsp:spPr>
        <a:xfrm>
          <a:off x="7102760" y="829951"/>
          <a:ext cx="2905674" cy="18451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51436-574A-447B-9177-D5A91FAA6550}">
      <dsp:nvSpPr>
        <dsp:cNvPr id="0" name=""/>
        <dsp:cNvSpPr/>
      </dsp:nvSpPr>
      <dsp:spPr>
        <a:xfrm>
          <a:off x="7425613" y="1136661"/>
          <a:ext cx="2905674" cy="1845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PHASE II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HOMEOWNER</a:t>
          </a:r>
        </a:p>
      </dsp:txBody>
      <dsp:txXfrm>
        <a:off x="7479654" y="1190702"/>
        <a:ext cx="2797592" cy="17370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AE414-0EF4-4D84-B098-EF5E48F90817}">
      <dsp:nvSpPr>
        <dsp:cNvPr id="0" name=""/>
        <dsp:cNvSpPr/>
      </dsp:nvSpPr>
      <dsp:spPr>
        <a:xfrm>
          <a:off x="3201" y="193789"/>
          <a:ext cx="2539866" cy="1523919"/>
        </a:xfrm>
        <a:prstGeom prst="rect">
          <a:avLst/>
        </a:prstGeom>
        <a:solidFill>
          <a:srgbClr val="EE370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Applications accepted via Online Portal - Neighborly Software.</a:t>
          </a:r>
        </a:p>
      </dsp:txBody>
      <dsp:txXfrm>
        <a:off x="3201" y="193789"/>
        <a:ext cx="2539866" cy="1523919"/>
      </dsp:txXfrm>
    </dsp:sp>
    <dsp:sp modelId="{24336DAD-40E6-4DD7-9CAF-202615021191}">
      <dsp:nvSpPr>
        <dsp:cNvPr id="0" name=""/>
        <dsp:cNvSpPr/>
      </dsp:nvSpPr>
      <dsp:spPr>
        <a:xfrm>
          <a:off x="2797054" y="193789"/>
          <a:ext cx="2539866" cy="1523919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Link - Homeowner Rehabilitation Website</a:t>
          </a:r>
        </a:p>
      </dsp:txBody>
      <dsp:txXfrm>
        <a:off x="2797054" y="193789"/>
        <a:ext cx="2539866" cy="1523919"/>
      </dsp:txXfrm>
    </dsp:sp>
    <dsp:sp modelId="{E49A8209-5DD0-48D0-9C1A-4AD88AE3E5D7}">
      <dsp:nvSpPr>
        <dsp:cNvPr id="0" name=""/>
        <dsp:cNvSpPr/>
      </dsp:nvSpPr>
      <dsp:spPr>
        <a:xfrm>
          <a:off x="5590907" y="193789"/>
          <a:ext cx="2539866" cy="1523919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Request for Cash Submission</a:t>
          </a:r>
        </a:p>
      </dsp:txBody>
      <dsp:txXfrm>
        <a:off x="5590907" y="193789"/>
        <a:ext cx="2539866" cy="1523919"/>
      </dsp:txXfrm>
    </dsp:sp>
    <dsp:sp modelId="{7C26D76E-7D58-4E18-B3F4-D20C6FD226F8}">
      <dsp:nvSpPr>
        <dsp:cNvPr id="0" name=""/>
        <dsp:cNvSpPr/>
      </dsp:nvSpPr>
      <dsp:spPr>
        <a:xfrm>
          <a:off x="8384760" y="193789"/>
          <a:ext cx="2539866" cy="1523919"/>
        </a:xfrm>
        <a:prstGeom prst="rect">
          <a:avLst/>
        </a:prstGeom>
        <a:solidFill>
          <a:srgbClr val="FDB92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Easy Tracking</a:t>
          </a:r>
        </a:p>
      </dsp:txBody>
      <dsp:txXfrm>
        <a:off x="8384760" y="193789"/>
        <a:ext cx="2539866" cy="1523919"/>
      </dsp:txXfrm>
    </dsp:sp>
    <dsp:sp modelId="{EE7A4C3D-4A86-4106-ADD9-1D5526798FA8}">
      <dsp:nvSpPr>
        <dsp:cNvPr id="0" name=""/>
        <dsp:cNvSpPr/>
      </dsp:nvSpPr>
      <dsp:spPr>
        <a:xfrm>
          <a:off x="1400128" y="1971695"/>
          <a:ext cx="2539866" cy="1523919"/>
        </a:xfrm>
        <a:prstGeom prst="rect">
          <a:avLst/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Training to Come</a:t>
          </a:r>
        </a:p>
      </dsp:txBody>
      <dsp:txXfrm>
        <a:off x="1400128" y="1971695"/>
        <a:ext cx="2539866" cy="1523919"/>
      </dsp:txXfrm>
    </dsp:sp>
    <dsp:sp modelId="{E2024F95-1392-46C9-B19D-F233BB583EAC}">
      <dsp:nvSpPr>
        <dsp:cNvPr id="0" name=""/>
        <dsp:cNvSpPr/>
      </dsp:nvSpPr>
      <dsp:spPr>
        <a:xfrm>
          <a:off x="4193981" y="1971695"/>
          <a:ext cx="2539866" cy="1523919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Technical Assistance Available</a:t>
          </a:r>
        </a:p>
      </dsp:txBody>
      <dsp:txXfrm>
        <a:off x="4193981" y="1971695"/>
        <a:ext cx="2539866" cy="1523919"/>
      </dsp:txXfrm>
    </dsp:sp>
    <dsp:sp modelId="{C294ABEF-DEB5-449B-9284-2DAF9452C2AF}">
      <dsp:nvSpPr>
        <dsp:cNvPr id="0" name=""/>
        <dsp:cNvSpPr/>
      </dsp:nvSpPr>
      <dsp:spPr>
        <a:xfrm>
          <a:off x="6987834" y="1971695"/>
          <a:ext cx="2539866" cy="1523919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Application Portal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Open Date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Close Date</a:t>
          </a:r>
        </a:p>
      </dsp:txBody>
      <dsp:txXfrm>
        <a:off x="6987834" y="1971695"/>
        <a:ext cx="2539866" cy="15239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2F4D3-23AF-4EA0-A94A-F1515BBAA327}">
      <dsp:nvSpPr>
        <dsp:cNvPr id="0" name=""/>
        <dsp:cNvSpPr/>
      </dsp:nvSpPr>
      <dsp:spPr>
        <a:xfrm>
          <a:off x="1083" y="56177"/>
          <a:ext cx="3804596" cy="24159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71340-F809-4B17-8986-6FAC3BDD19AF}">
      <dsp:nvSpPr>
        <dsp:cNvPr id="0" name=""/>
        <dsp:cNvSpPr/>
      </dsp:nvSpPr>
      <dsp:spPr>
        <a:xfrm>
          <a:off x="423816" y="457774"/>
          <a:ext cx="3804596" cy="241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HOMEOWNER WAITLIST</a:t>
          </a:r>
        </a:p>
      </dsp:txBody>
      <dsp:txXfrm>
        <a:off x="494576" y="528534"/>
        <a:ext cx="3663076" cy="2274398"/>
      </dsp:txXfrm>
    </dsp:sp>
    <dsp:sp modelId="{65159E2B-112E-496E-92AE-97203791741C}">
      <dsp:nvSpPr>
        <dsp:cNvPr id="0" name=""/>
        <dsp:cNvSpPr/>
      </dsp:nvSpPr>
      <dsp:spPr>
        <a:xfrm>
          <a:off x="4651146" y="56177"/>
          <a:ext cx="3804596" cy="24159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5F9C1-DAAF-4959-AEA6-C0310002A01A}">
      <dsp:nvSpPr>
        <dsp:cNvPr id="0" name=""/>
        <dsp:cNvSpPr/>
      </dsp:nvSpPr>
      <dsp:spPr>
        <a:xfrm>
          <a:off x="5073879" y="457774"/>
          <a:ext cx="3804596" cy="241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TWO-YEAR FUNDING CYCLE</a:t>
          </a:r>
        </a:p>
      </dsp:txBody>
      <dsp:txXfrm>
        <a:off x="5144639" y="528534"/>
        <a:ext cx="3663076" cy="2274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30D3E-5C13-4B3E-A864-31E0AF3FA402}">
      <dsp:nvSpPr>
        <dsp:cNvPr id="0" name=""/>
        <dsp:cNvSpPr/>
      </dsp:nvSpPr>
      <dsp:spPr>
        <a:xfrm>
          <a:off x="8493447" y="1302489"/>
          <a:ext cx="91440" cy="4269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697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D1D0D-BB06-4583-A186-32F45D5E7F8D}">
      <dsp:nvSpPr>
        <dsp:cNvPr id="0" name=""/>
        <dsp:cNvSpPr/>
      </dsp:nvSpPr>
      <dsp:spPr>
        <a:xfrm>
          <a:off x="6005815" y="1302489"/>
          <a:ext cx="91440" cy="4779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7953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118199-823E-438D-B0BE-DD6A8DEA43A1}">
      <dsp:nvSpPr>
        <dsp:cNvPr id="0" name=""/>
        <dsp:cNvSpPr/>
      </dsp:nvSpPr>
      <dsp:spPr>
        <a:xfrm>
          <a:off x="3707658" y="1302489"/>
          <a:ext cx="91440" cy="477953"/>
        </a:xfrm>
        <a:custGeom>
          <a:avLst/>
          <a:gdLst/>
          <a:ahLst/>
          <a:cxnLst/>
          <a:rect l="0" t="0" r="0" b="0"/>
          <a:pathLst>
            <a:path>
              <a:moveTo>
                <a:pt x="47560" y="0"/>
              </a:moveTo>
              <a:lnTo>
                <a:pt x="47560" y="325711"/>
              </a:lnTo>
              <a:lnTo>
                <a:pt x="45720" y="325711"/>
              </a:lnTo>
              <a:lnTo>
                <a:pt x="45720" y="477953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29D39-6AB7-44A3-AEEA-40351D606382}">
      <dsp:nvSpPr>
        <dsp:cNvPr id="0" name=""/>
        <dsp:cNvSpPr/>
      </dsp:nvSpPr>
      <dsp:spPr>
        <a:xfrm>
          <a:off x="1194907" y="1302489"/>
          <a:ext cx="91440" cy="4779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7953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927C0-A189-4267-AC73-7E0E708C4C0C}">
      <dsp:nvSpPr>
        <dsp:cNvPr id="0" name=""/>
        <dsp:cNvSpPr/>
      </dsp:nvSpPr>
      <dsp:spPr>
        <a:xfrm>
          <a:off x="16389" y="258935"/>
          <a:ext cx="2448474" cy="1043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58C008-27ED-4731-9457-4E338693E14E}">
      <dsp:nvSpPr>
        <dsp:cNvPr id="0" name=""/>
        <dsp:cNvSpPr/>
      </dsp:nvSpPr>
      <dsp:spPr>
        <a:xfrm>
          <a:off x="198989" y="432404"/>
          <a:ext cx="2448474" cy="1043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i="0" kern="1200" baseline="0" dirty="0"/>
            <a:t>APPLICATIONS</a:t>
          </a:r>
          <a:r>
            <a:rPr lang="en-US" sz="1800" b="0" i="0" kern="1200" baseline="0" dirty="0"/>
            <a:t> </a:t>
          </a:r>
          <a:endParaRPr lang="en-US" sz="1800" kern="1200" dirty="0"/>
        </a:p>
      </dsp:txBody>
      <dsp:txXfrm>
        <a:off x="229554" y="462969"/>
        <a:ext cx="2387344" cy="982424"/>
      </dsp:txXfrm>
    </dsp:sp>
    <dsp:sp modelId="{F6288835-AA72-49AD-AAF4-41C57EEDA5EE}">
      <dsp:nvSpPr>
        <dsp:cNvPr id="0" name=""/>
        <dsp:cNvSpPr/>
      </dsp:nvSpPr>
      <dsp:spPr>
        <a:xfrm>
          <a:off x="2897" y="1780443"/>
          <a:ext cx="2475459" cy="17723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6A1F0E-58FE-4718-84F1-434989A1729D}">
      <dsp:nvSpPr>
        <dsp:cNvPr id="0" name=""/>
        <dsp:cNvSpPr/>
      </dsp:nvSpPr>
      <dsp:spPr>
        <a:xfrm>
          <a:off x="185496" y="1953912"/>
          <a:ext cx="2475459" cy="17723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/>
            <a:t>Applications for DR are now open and are accepted until funds are fully allocated.                           </a:t>
          </a:r>
          <a:endParaRPr lang="en-US" sz="1800" kern="1200" dirty="0"/>
        </a:p>
      </dsp:txBody>
      <dsp:txXfrm>
        <a:off x="237406" y="2005822"/>
        <a:ext cx="2371639" cy="1668521"/>
      </dsp:txXfrm>
    </dsp:sp>
    <dsp:sp modelId="{9A249971-127D-4DA2-A828-86EB3C909B6A}">
      <dsp:nvSpPr>
        <dsp:cNvPr id="0" name=""/>
        <dsp:cNvSpPr/>
      </dsp:nvSpPr>
      <dsp:spPr>
        <a:xfrm>
          <a:off x="2830062" y="258935"/>
          <a:ext cx="1850312" cy="1043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3D6F39-09CD-429E-BDB0-50EBB6648654}">
      <dsp:nvSpPr>
        <dsp:cNvPr id="0" name=""/>
        <dsp:cNvSpPr/>
      </dsp:nvSpPr>
      <dsp:spPr>
        <a:xfrm>
          <a:off x="3012661" y="432404"/>
          <a:ext cx="1850312" cy="1043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i="0" u="none" kern="1200" baseline="0" dirty="0"/>
            <a:t>ELIGIBLE APPLICANTS </a:t>
          </a:r>
          <a:endParaRPr lang="en-US" sz="1800" b="1" u="none" kern="1200" dirty="0"/>
        </a:p>
      </dsp:txBody>
      <dsp:txXfrm>
        <a:off x="3043226" y="462969"/>
        <a:ext cx="1789182" cy="982424"/>
      </dsp:txXfrm>
    </dsp:sp>
    <dsp:sp modelId="{83C730E4-36F9-4780-864E-D94AB1B04170}">
      <dsp:nvSpPr>
        <dsp:cNvPr id="0" name=""/>
        <dsp:cNvSpPr/>
      </dsp:nvSpPr>
      <dsp:spPr>
        <a:xfrm>
          <a:off x="2931681" y="1780443"/>
          <a:ext cx="1643392" cy="16735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7295E3-0C48-4F52-B412-5F70A9E381CE}">
      <dsp:nvSpPr>
        <dsp:cNvPr id="0" name=""/>
        <dsp:cNvSpPr/>
      </dsp:nvSpPr>
      <dsp:spPr>
        <a:xfrm>
          <a:off x="3114281" y="1953912"/>
          <a:ext cx="1643392" cy="16735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/>
            <a:t>Counties ONLY</a:t>
          </a:r>
          <a:endParaRPr lang="en-US" sz="1800" kern="1200" dirty="0"/>
        </a:p>
      </dsp:txBody>
      <dsp:txXfrm>
        <a:off x="3162414" y="2002045"/>
        <a:ext cx="1547126" cy="1577240"/>
      </dsp:txXfrm>
    </dsp:sp>
    <dsp:sp modelId="{E5BFD189-5330-4958-8E66-1F8F775D781D}">
      <dsp:nvSpPr>
        <dsp:cNvPr id="0" name=""/>
        <dsp:cNvSpPr/>
      </dsp:nvSpPr>
      <dsp:spPr>
        <a:xfrm>
          <a:off x="5045573" y="258935"/>
          <a:ext cx="2011923" cy="1043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042A9F-D4DF-409A-BB6A-7DE27C888387}">
      <dsp:nvSpPr>
        <dsp:cNvPr id="0" name=""/>
        <dsp:cNvSpPr/>
      </dsp:nvSpPr>
      <dsp:spPr>
        <a:xfrm>
          <a:off x="5228172" y="432404"/>
          <a:ext cx="2011923" cy="1043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i="0" kern="1200" baseline="0" dirty="0"/>
            <a:t>FUNDS DISTRIBUTION</a:t>
          </a:r>
          <a:endParaRPr lang="en-US" sz="1800" b="1" kern="1200" dirty="0"/>
        </a:p>
      </dsp:txBody>
      <dsp:txXfrm>
        <a:off x="5258737" y="462969"/>
        <a:ext cx="1950793" cy="982424"/>
      </dsp:txXfrm>
    </dsp:sp>
    <dsp:sp modelId="{6E5075F0-CC58-4736-A2CD-8557EA136C08}">
      <dsp:nvSpPr>
        <dsp:cNvPr id="0" name=""/>
        <dsp:cNvSpPr/>
      </dsp:nvSpPr>
      <dsp:spPr>
        <a:xfrm>
          <a:off x="5079986" y="1780443"/>
          <a:ext cx="1943098" cy="17107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203B94-016C-4516-98E2-83BD45C590F0}">
      <dsp:nvSpPr>
        <dsp:cNvPr id="0" name=""/>
        <dsp:cNvSpPr/>
      </dsp:nvSpPr>
      <dsp:spPr>
        <a:xfrm>
          <a:off x="5262585" y="1953912"/>
          <a:ext cx="1943098" cy="1710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FEMA Declaration Disaster</a:t>
          </a:r>
        </a:p>
      </dsp:txBody>
      <dsp:txXfrm>
        <a:off x="5312691" y="2004018"/>
        <a:ext cx="1842886" cy="1610538"/>
      </dsp:txXfrm>
    </dsp:sp>
    <dsp:sp modelId="{1751AD6A-4E39-482F-A211-4AEDD796389B}">
      <dsp:nvSpPr>
        <dsp:cNvPr id="0" name=""/>
        <dsp:cNvSpPr/>
      </dsp:nvSpPr>
      <dsp:spPr>
        <a:xfrm>
          <a:off x="7422695" y="258935"/>
          <a:ext cx="2232943" cy="10435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30D437-CC42-44B4-BCEC-85EF1FAFE6C2}">
      <dsp:nvSpPr>
        <dsp:cNvPr id="0" name=""/>
        <dsp:cNvSpPr/>
      </dsp:nvSpPr>
      <dsp:spPr>
        <a:xfrm>
          <a:off x="7605294" y="432404"/>
          <a:ext cx="2232943" cy="1043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i="0" kern="1200" baseline="0" dirty="0"/>
            <a:t>MINIMUM AWARD REQUEST </a:t>
          </a:r>
          <a:endParaRPr lang="en-US" sz="1800" b="1" kern="1200" dirty="0"/>
        </a:p>
      </dsp:txBody>
      <dsp:txXfrm>
        <a:off x="7635859" y="462969"/>
        <a:ext cx="2171813" cy="982424"/>
      </dsp:txXfrm>
    </dsp:sp>
    <dsp:sp modelId="{066CB595-0B6E-4AEF-81C7-40D339754AC6}">
      <dsp:nvSpPr>
        <dsp:cNvPr id="0" name=""/>
        <dsp:cNvSpPr/>
      </dsp:nvSpPr>
      <dsp:spPr>
        <a:xfrm>
          <a:off x="7461003" y="1729465"/>
          <a:ext cx="2156328" cy="15399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191EF3-6519-4E44-9793-C89BBF807E42}">
      <dsp:nvSpPr>
        <dsp:cNvPr id="0" name=""/>
        <dsp:cNvSpPr/>
      </dsp:nvSpPr>
      <dsp:spPr>
        <a:xfrm>
          <a:off x="7643602" y="1902934"/>
          <a:ext cx="2156328" cy="153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$200,000</a:t>
          </a:r>
        </a:p>
      </dsp:txBody>
      <dsp:txXfrm>
        <a:off x="7688704" y="1948036"/>
        <a:ext cx="2066124" cy="1449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7D1D-1AE7-F6BF-FF7B-C02D8A3B8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7424E-B14F-B895-2622-4803D3BB9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26265-6E29-E85A-620D-118BB526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F0576-D50A-8870-98F3-7F148607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A4820-B782-E3C8-FFA6-473293366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4A60B-CDB5-A70B-59D7-93FCD2D76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808" y="-1790899"/>
            <a:ext cx="3028277" cy="4323057"/>
          </a:xfrm>
          <a:prstGeom prst="rect">
            <a:avLst/>
          </a:prstGeom>
        </p:spPr>
      </p:pic>
      <p:pic>
        <p:nvPicPr>
          <p:cNvPr id="8" name="Picture 7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2317451F-8F26-3A29-BA7F-2D11437CB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8892" y="3336227"/>
            <a:ext cx="3446734" cy="49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1AF9D-C212-86AE-9AEF-83C6F321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8F298-E53B-7E29-A61F-22320277F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A499D-890C-2731-C0A9-D3702DD0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01187-3B54-9DF2-0893-1C57F3B50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B51F8-6FFA-F095-4BCB-BDBDB8CB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E7737-E7DB-A7AF-394C-57E6ACF18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37876-1180-197E-B041-4B10EF1BD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DFDAA-AEE0-D9A2-A5D5-FB25EA15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4589-05B6-38B6-8C91-49785B8D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0EFE-E9EA-1C00-EB77-032689D7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5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81344-6EAC-FA48-BA97-AF66EC3F4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7F0F7-136A-0C80-F955-EAE7E9CB0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C0786-AAF5-EB07-7ED0-7F88E7AD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B142A-F4FD-B8EC-8A41-D87D0A3E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59F1E-2885-82BF-2EAD-8AD8EF10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5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77FD-B1F9-F82D-9348-493C21BD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738E5-D818-A75B-2919-D1BAD771A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88E69-C5CD-C9C4-F4A5-737932FF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233E-4D7A-9F6A-6969-26EEBD42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67E8B-FD59-8B65-47D0-332CD0A9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D7BD68-674E-8B0B-2369-35D3F5271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808" y="-1790899"/>
            <a:ext cx="3028277" cy="4323057"/>
          </a:xfrm>
          <a:prstGeom prst="rect">
            <a:avLst/>
          </a:prstGeom>
        </p:spPr>
      </p:pic>
      <p:pic>
        <p:nvPicPr>
          <p:cNvPr id="8" name="Picture 7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CB76244E-A40A-D3AF-27A0-876CE9187E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8892" y="3336227"/>
            <a:ext cx="3446734" cy="49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6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B05B9-337F-934F-443B-DDEA0C9D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5394B-4C55-93A7-DD37-3F60D037B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53F73-AAF8-BDCB-CDF6-8C4F9A301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A64DD-7960-F004-AFA1-838EEAA6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5F9C4-DC29-DEDC-AB02-42B9C073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7E3F9-5185-5B52-5932-EF38D2F89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4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D775-8ADF-700E-CE0B-A3166770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D794-727B-C351-F0AC-B73AC746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8ED38-A150-C7EF-DE54-A74CFBB9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41A99-4E11-E0E6-CE0D-2A974E627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46ADE-0387-06F6-C3AE-85ACDE145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6F7CF8-73CC-A55A-FE0C-B8AC1B70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1D9056-2967-B5DC-37C1-D10B34B8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CFAA1F-920D-2C95-CCD6-D0752BCE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9771-7DBC-E9C1-E1A2-C64921ABF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FA900-3DAC-B286-7AAF-8B593ED43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685E31-3E71-8D2C-38AE-43F2BE7D3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ADF2A-3193-9DB3-BC2C-858E33BA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19D0D-41D9-381B-FB39-FA05A153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103DB-4AA1-4200-AA78-4B744830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FDB1E-463D-A643-70CA-F3BCA8BC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563D3-DA82-5ECA-6851-B4CEEFE4E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808" y="-1790899"/>
            <a:ext cx="3028277" cy="4323057"/>
          </a:xfrm>
          <a:prstGeom prst="rect">
            <a:avLst/>
          </a:prstGeom>
        </p:spPr>
      </p:pic>
      <p:pic>
        <p:nvPicPr>
          <p:cNvPr id="6" name="Picture 5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6A66ACF8-F740-1DFA-4655-1490F0017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8892" y="3336227"/>
            <a:ext cx="3446734" cy="49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4BE0-D8D9-00B2-3EE2-F8ECE67C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E6C18-E520-4DE5-4025-84A54854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7C1FD-27FE-713A-42F4-7D23E6ACE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6FE0C-44B4-A30B-6761-A35C5C73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01272-6BAA-F550-9366-BA21F949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4A1F0-76EA-2B5C-AB18-55496E42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D4DB-5484-68CB-8465-BB4396C6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93AD1-DD51-AE81-EB9B-A07F7050E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EF9BB-F618-6190-DE6F-A4FA49D34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506F6-1EEE-02F3-2A7A-7A183827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7F4CF-C744-B4F2-9488-5F647746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46F59-F8B1-A85E-0F1A-213A6CED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6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736F0-D953-FCAC-9224-475B2E44F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5CF12-2290-1391-5A85-F49F8AE4E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66E08-EA96-9DF0-0671-D4B45F94A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D51721-0B36-418A-AAD4-B28D6C552FF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E4544-54EA-9236-FE2C-FAE180643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E24CB-58D5-0B3B-4FD8-6E953ADAA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769BB7AA-558B-ABF4-3F70-38702F99CB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838" y="5888879"/>
            <a:ext cx="990440" cy="8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jackie.cobbins@mshc.com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98F210C2-0C80-720E-4E92-5155054D2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5BB0C70-D21F-DDAA-135A-902041E2B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13" name="Picture 12" descr="Text, logo&#10;&#10;AI-generated content may be incorrect.">
            <a:extLst>
              <a:ext uri="{FF2B5EF4-FFF2-40B4-BE49-F238E27FC236}">
                <a16:creationId xmlns:a16="http://schemas.microsoft.com/office/drawing/2014/main" id="{5D8D57B4-9EF3-5C0D-D861-953945A58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B63CD-184F-A137-2478-10FE8CE69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E1E6FC-E929-3DAF-BEB2-BDFF884EB81B}"/>
              </a:ext>
            </a:extLst>
          </p:cNvPr>
          <p:cNvSpPr/>
          <p:nvPr/>
        </p:nvSpPr>
        <p:spPr>
          <a:xfrm>
            <a:off x="10831398" y="4194927"/>
            <a:ext cx="2375554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F66FA4-BC52-44C4-A4D4-0A9EEF3C0CDF}"/>
              </a:ext>
            </a:extLst>
          </p:cNvPr>
          <p:cNvSpPr/>
          <p:nvPr/>
        </p:nvSpPr>
        <p:spPr>
          <a:xfrm>
            <a:off x="8255552" y="-325650"/>
            <a:ext cx="4244390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39029A-195D-47AF-B4FB-19BAD22A3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3751" y="-2204206"/>
            <a:ext cx="4419517" cy="63091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74E7BA-68BA-A4FB-EB60-C59B0507ED2D}"/>
              </a:ext>
            </a:extLst>
          </p:cNvPr>
          <p:cNvSpPr/>
          <p:nvPr/>
        </p:nvSpPr>
        <p:spPr>
          <a:xfrm>
            <a:off x="-1641776" y="4879516"/>
            <a:ext cx="4244390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5A19CF19-721F-B15C-5EED-8E97DE4C8A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2009" y="2205452"/>
            <a:ext cx="4465629" cy="63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A1C9F-F31C-2729-D4CD-0579327E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AB47-6C1A-2AF0-7A56-713C78969217}"/>
              </a:ext>
            </a:extLst>
          </p:cNvPr>
          <p:cNvSpPr txBox="1">
            <a:spLocks/>
          </p:cNvSpPr>
          <p:nvPr/>
        </p:nvSpPr>
        <p:spPr>
          <a:xfrm>
            <a:off x="838200" y="1483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Homeowner Rehabilitation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C452B1-852D-E324-7230-C940DC589715}"/>
              </a:ext>
            </a:extLst>
          </p:cNvPr>
          <p:cNvSpPr/>
          <p:nvPr/>
        </p:nvSpPr>
        <p:spPr>
          <a:xfrm>
            <a:off x="3488792" y="1473872"/>
            <a:ext cx="6898721" cy="1382531"/>
          </a:xfrm>
          <a:prstGeom prst="rect">
            <a:avLst/>
          </a:prstGeom>
          <a:ln w="28575"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F93050-1C65-CAE9-B698-79768EA6473C}"/>
              </a:ext>
            </a:extLst>
          </p:cNvPr>
          <p:cNvSpPr/>
          <p:nvPr/>
        </p:nvSpPr>
        <p:spPr>
          <a:xfrm>
            <a:off x="4082680" y="4879631"/>
            <a:ext cx="6898721" cy="138253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3B6A5-E48B-99F1-D6C0-959FA862C955}"/>
              </a:ext>
            </a:extLst>
          </p:cNvPr>
          <p:cNvSpPr txBox="1">
            <a:spLocks/>
          </p:cNvSpPr>
          <p:nvPr/>
        </p:nvSpPr>
        <p:spPr>
          <a:xfrm>
            <a:off x="2474968" y="1821952"/>
            <a:ext cx="7508018" cy="4092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40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Eligible Activities</a:t>
            </a:r>
          </a:p>
          <a:p>
            <a:pPr algn="l"/>
            <a:endParaRPr lang="en-US" altLang="en-US" sz="20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pPr marL="502920" indent="-45720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Rehabilitation: Repair major deficiencies affecting safety and habitability.</a:t>
            </a:r>
          </a:p>
          <a:p>
            <a:pPr marL="960120" lvl="1" indent="-45720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en-US" sz="28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pPr marL="502920" indent="-45720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Reconstruction/Replacement: Replacement of existing housing unit.</a:t>
            </a:r>
          </a:p>
        </p:txBody>
      </p:sp>
    </p:spTree>
    <p:extLst>
      <p:ext uri="{BB962C8B-B14F-4D97-AF65-F5344CB8AC3E}">
        <p14:creationId xmlns:p14="http://schemas.microsoft.com/office/powerpoint/2010/main" val="2198335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2AC3E-E3D6-4AE0-45CC-E0A7824EF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7EC2F-2DC5-F304-4266-608540AE0862}"/>
              </a:ext>
            </a:extLst>
          </p:cNvPr>
          <p:cNvSpPr txBox="1">
            <a:spLocks/>
          </p:cNvSpPr>
          <p:nvPr/>
        </p:nvSpPr>
        <p:spPr>
          <a:xfrm>
            <a:off x="838200" y="1483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Homeowner Rehabilitation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3833C6-6246-71EE-DCA4-2CCE43720891}"/>
              </a:ext>
            </a:extLst>
          </p:cNvPr>
          <p:cNvSpPr/>
          <p:nvPr/>
        </p:nvSpPr>
        <p:spPr>
          <a:xfrm>
            <a:off x="3488792" y="1473872"/>
            <a:ext cx="6898721" cy="1382531"/>
          </a:xfrm>
          <a:prstGeom prst="rect">
            <a:avLst/>
          </a:prstGeom>
          <a:ln w="28575"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4F40A6-CEDD-B9CB-E13A-71F4210176D7}"/>
              </a:ext>
            </a:extLst>
          </p:cNvPr>
          <p:cNvSpPr/>
          <p:nvPr/>
        </p:nvSpPr>
        <p:spPr>
          <a:xfrm>
            <a:off x="4082680" y="4879631"/>
            <a:ext cx="6898721" cy="138253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97302-DA6F-04B0-A94D-D25048917BF8}"/>
              </a:ext>
            </a:extLst>
          </p:cNvPr>
          <p:cNvSpPr txBox="1">
            <a:spLocks/>
          </p:cNvSpPr>
          <p:nvPr/>
        </p:nvSpPr>
        <p:spPr>
          <a:xfrm>
            <a:off x="2474968" y="1821952"/>
            <a:ext cx="6621898" cy="4092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40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Requirements</a:t>
            </a:r>
          </a:p>
          <a:p>
            <a:pPr algn="l">
              <a:lnSpc>
                <a:spcPct val="100000"/>
              </a:lnSpc>
            </a:pPr>
            <a:endParaRPr lang="en-US" altLang="en-US" sz="20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pPr marL="502920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Must occupy the unit as principal residence</a:t>
            </a:r>
          </a:p>
          <a:p>
            <a:pPr marL="502920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Legal ownership of property</a:t>
            </a:r>
          </a:p>
          <a:p>
            <a:pPr marL="502920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Proof of owner occupancy – Prior 12 months</a:t>
            </a:r>
          </a:p>
        </p:txBody>
      </p:sp>
    </p:spTree>
    <p:extLst>
      <p:ext uri="{BB962C8B-B14F-4D97-AF65-F5344CB8AC3E}">
        <p14:creationId xmlns:p14="http://schemas.microsoft.com/office/powerpoint/2010/main" val="1857425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E2693-5F29-57DD-65C5-E55A9A546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BDBE7-017E-E32A-B668-A92CE7012AB6}"/>
              </a:ext>
            </a:extLst>
          </p:cNvPr>
          <p:cNvSpPr txBox="1">
            <a:spLocks/>
          </p:cNvSpPr>
          <p:nvPr/>
        </p:nvSpPr>
        <p:spPr>
          <a:xfrm>
            <a:off x="838200" y="1483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Homeowner Rehabilitation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606CBB-BF0D-5213-00B8-3C58D5B658AA}"/>
              </a:ext>
            </a:extLst>
          </p:cNvPr>
          <p:cNvSpPr/>
          <p:nvPr/>
        </p:nvSpPr>
        <p:spPr>
          <a:xfrm>
            <a:off x="3488792" y="1473872"/>
            <a:ext cx="6898721" cy="1382531"/>
          </a:xfrm>
          <a:prstGeom prst="rect">
            <a:avLst/>
          </a:prstGeom>
          <a:ln w="28575"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32A6D-972B-0579-351F-CDD93FE84ABD}"/>
              </a:ext>
            </a:extLst>
          </p:cNvPr>
          <p:cNvSpPr/>
          <p:nvPr/>
        </p:nvSpPr>
        <p:spPr>
          <a:xfrm>
            <a:off x="4082680" y="4879631"/>
            <a:ext cx="6898721" cy="138253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D7004-9E0B-8495-54A9-B95B74C8ADCF}"/>
              </a:ext>
            </a:extLst>
          </p:cNvPr>
          <p:cNvSpPr txBox="1">
            <a:spLocks/>
          </p:cNvSpPr>
          <p:nvPr/>
        </p:nvSpPr>
        <p:spPr>
          <a:xfrm>
            <a:off x="2474968" y="1821952"/>
            <a:ext cx="6621898" cy="4092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40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Requirements</a:t>
            </a:r>
          </a:p>
          <a:p>
            <a:pPr algn="l">
              <a:lnSpc>
                <a:spcPct val="100000"/>
              </a:lnSpc>
            </a:pPr>
            <a:endParaRPr lang="en-US" altLang="en-US" sz="20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pPr marL="502920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Property must be a single-family, owner-occupied unit.</a:t>
            </a:r>
          </a:p>
          <a:p>
            <a:pPr marL="502920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Property taxes must be current or in an exempt status.</a:t>
            </a:r>
          </a:p>
        </p:txBody>
      </p:sp>
    </p:spTree>
    <p:extLst>
      <p:ext uri="{BB962C8B-B14F-4D97-AF65-F5344CB8AC3E}">
        <p14:creationId xmlns:p14="http://schemas.microsoft.com/office/powerpoint/2010/main" val="3134757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4D12F-06AF-501F-1C84-55CC9B9D8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03ABF-10B2-AFB5-3C43-A3F4DF2D0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680" y="1386314"/>
            <a:ext cx="9692640" cy="238760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accent4"/>
                </a:solidFill>
              </a:rPr>
              <a:t>NEW &amp; NOTABLE</a:t>
            </a:r>
            <a:endParaRPr lang="en-US" sz="7200" b="1">
              <a:solidFill>
                <a:schemeClr val="accent4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4871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E58ED-DB7D-66A1-82FB-58C265C56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950E4-3154-47FF-76CE-DD36FFC6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839" y="4168740"/>
            <a:ext cx="5752813" cy="1769206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4"/>
                </a:solidFill>
              </a:rPr>
              <a:t>Online Application Submission</a:t>
            </a:r>
            <a:endParaRPr lang="en-US" sz="4800" dirty="0">
              <a:solidFill>
                <a:schemeClr val="accent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727A7-58FE-06DF-5C48-FE8028044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158" y="-684695"/>
            <a:ext cx="5733337" cy="5400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A7F6B0-A2F1-F108-EE5C-84FAA3D8D3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44" t="12123" r="11462" b="20773"/>
          <a:stretch>
            <a:fillRect/>
          </a:stretch>
        </p:blipFill>
        <p:spPr>
          <a:xfrm>
            <a:off x="-172059" y="400735"/>
            <a:ext cx="6806740" cy="554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82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A3980-EE07-1883-A713-29FEF71E5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74848-A2D2-A420-E718-C805235C9590}"/>
              </a:ext>
            </a:extLst>
          </p:cNvPr>
          <p:cNvSpPr txBox="1">
            <a:spLocks/>
          </p:cNvSpPr>
          <p:nvPr/>
        </p:nvSpPr>
        <p:spPr>
          <a:xfrm>
            <a:off x="838200" y="6385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Homeowner Rehabilitation</a:t>
            </a:r>
          </a:p>
          <a:p>
            <a:pPr algn="l"/>
            <a:r>
              <a:rPr lang="en-US" sz="4400" b="1" i="1" dirty="0">
                <a:solidFill>
                  <a:schemeClr val="accent4"/>
                </a:solidFill>
              </a:rPr>
              <a:t>Online Application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9792395B-644C-874C-9233-8D4B74686F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0333672"/>
              </p:ext>
            </p:extLst>
          </p:nvPr>
        </p:nvGraphicFramePr>
        <p:xfrm>
          <a:off x="632085" y="2238906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3157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32DC-2609-38C0-BC79-EE39AA49B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13789-DE2F-6DF3-E3CE-E74F44B715A4}"/>
              </a:ext>
            </a:extLst>
          </p:cNvPr>
          <p:cNvSpPr txBox="1">
            <a:spLocks/>
          </p:cNvSpPr>
          <p:nvPr/>
        </p:nvSpPr>
        <p:spPr>
          <a:xfrm>
            <a:off x="838200" y="6385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Homeowner Rehabilitation</a:t>
            </a:r>
          </a:p>
          <a:p>
            <a:pPr algn="l"/>
            <a:r>
              <a:rPr lang="en-US" sz="4400" b="1" i="1" dirty="0">
                <a:solidFill>
                  <a:schemeClr val="accent4"/>
                </a:solidFill>
              </a:rPr>
              <a:t>New &amp; Notable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C358F732-B67C-55C0-EEB5-97734C5296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804495"/>
              </p:ext>
            </p:extLst>
          </p:nvPr>
        </p:nvGraphicFramePr>
        <p:xfrm>
          <a:off x="1656220" y="2473113"/>
          <a:ext cx="8879560" cy="2929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0945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D25EF-5625-26B3-A1DD-5B4F0BA7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5A6875-E2ED-5A7D-97B6-DD57EAA3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9" r="-259" b="13924"/>
          <a:stretch>
            <a:fillRect/>
          </a:stretch>
        </p:blipFill>
        <p:spPr>
          <a:xfrm>
            <a:off x="5844842" y="120873"/>
            <a:ext cx="4279821" cy="3450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BBBE9-F1AD-2AA1-4C81-0D8CCABF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69" y="4685045"/>
            <a:ext cx="8084356" cy="217154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Disaster Recovery Program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CBE8F-0CDC-4CF8-284E-F364BD928F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98" t="12520" r="18015" b="14959"/>
          <a:stretch>
            <a:fillRect/>
          </a:stretch>
        </p:blipFill>
        <p:spPr>
          <a:xfrm>
            <a:off x="250942" y="0"/>
            <a:ext cx="5845840" cy="5115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01ACD-EB30-F9AA-0244-FCD5551AE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863" y="3424688"/>
            <a:ext cx="3314817" cy="312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10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DADD6-DCFF-6117-0EB6-B9333E4CA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B6AAA-10D0-93AD-48C6-EC36AC4A19DD}"/>
              </a:ext>
            </a:extLst>
          </p:cNvPr>
          <p:cNvSpPr txBox="1">
            <a:spLocks/>
          </p:cNvSpPr>
          <p:nvPr/>
        </p:nvSpPr>
        <p:spPr>
          <a:xfrm>
            <a:off x="3070861" y="2084832"/>
            <a:ext cx="6685881" cy="4092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HOME Disaster Recovery (DR) program provides housing assistance to counties in a declared area to low-income households impacted by a disaster to help rebuild a community’s housing stock and encourage the resettlement of displaced homeowners.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734C4F-96D5-707D-6AC5-14CC9A31BF1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Disaster Recovery Program</a:t>
            </a:r>
          </a:p>
        </p:txBody>
      </p:sp>
    </p:spTree>
    <p:extLst>
      <p:ext uri="{BB962C8B-B14F-4D97-AF65-F5344CB8AC3E}">
        <p14:creationId xmlns:p14="http://schemas.microsoft.com/office/powerpoint/2010/main" val="3950368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22092-A95B-7D25-1170-430B93F83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A06EF-4387-0179-8DF7-C2BBAFA476B6}"/>
              </a:ext>
            </a:extLst>
          </p:cNvPr>
          <p:cNvSpPr txBox="1">
            <a:spLocks/>
          </p:cNvSpPr>
          <p:nvPr/>
        </p:nvSpPr>
        <p:spPr>
          <a:xfrm>
            <a:off x="838200" y="1483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Disaster Recovery Program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860357-B699-E6AF-B7FF-ECB2528827EA}"/>
              </a:ext>
            </a:extLst>
          </p:cNvPr>
          <p:cNvSpPr/>
          <p:nvPr/>
        </p:nvSpPr>
        <p:spPr>
          <a:xfrm>
            <a:off x="3488792" y="1473872"/>
            <a:ext cx="6898721" cy="1382531"/>
          </a:xfrm>
          <a:prstGeom prst="rect">
            <a:avLst/>
          </a:prstGeom>
          <a:ln w="28575"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DC9C32-8FB9-ACFE-8424-6C55D166D277}"/>
              </a:ext>
            </a:extLst>
          </p:cNvPr>
          <p:cNvSpPr/>
          <p:nvPr/>
        </p:nvSpPr>
        <p:spPr>
          <a:xfrm>
            <a:off x="4082680" y="4879631"/>
            <a:ext cx="6898721" cy="138253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3CBB2-612C-34B6-9F53-8358D2C56D0B}"/>
              </a:ext>
            </a:extLst>
          </p:cNvPr>
          <p:cNvSpPr txBox="1">
            <a:spLocks/>
          </p:cNvSpPr>
          <p:nvPr/>
        </p:nvSpPr>
        <p:spPr>
          <a:xfrm>
            <a:off x="2474968" y="1821952"/>
            <a:ext cx="8950319" cy="45694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Degrees of Damage</a:t>
            </a:r>
            <a:endParaRPr lang="en-US" altLang="en-US" sz="20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3200" b="1" u="sng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AFFECTED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A home is considered affected if the damage is mostly cosmetic. </a:t>
            </a:r>
          </a:p>
          <a:p>
            <a:pPr algn="l">
              <a:lnSpc>
                <a:spcPct val="120000"/>
              </a:lnSpc>
            </a:pPr>
            <a:endParaRPr lang="en-US" sz="32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3200" b="1" u="sng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MINOR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A home with repairable non-structural damage. </a:t>
            </a:r>
          </a:p>
          <a:p>
            <a:pPr algn="l">
              <a:lnSpc>
                <a:spcPct val="120000"/>
              </a:lnSpc>
            </a:pPr>
            <a:endParaRPr lang="en-US" sz="32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3200" b="1" u="sng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MAJOR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A home with structural damage or other significant damage that requires extensive repairs. </a:t>
            </a:r>
          </a:p>
          <a:p>
            <a:pPr algn="l">
              <a:lnSpc>
                <a:spcPct val="120000"/>
              </a:lnSpc>
            </a:pPr>
            <a:endParaRPr lang="en-US" sz="32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3200" b="1" u="sng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DESTROYED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The home is a total loss.</a:t>
            </a:r>
          </a:p>
        </p:txBody>
      </p:sp>
    </p:spTree>
    <p:extLst>
      <p:ext uri="{BB962C8B-B14F-4D97-AF65-F5344CB8AC3E}">
        <p14:creationId xmlns:p14="http://schemas.microsoft.com/office/powerpoint/2010/main" val="3885857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CA4B-5916-E579-D7B3-79101D5DC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680" y="1122363"/>
            <a:ext cx="969264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Homeowner Rehabilitation &amp; Disaster Recovery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796AC-931A-0B02-822A-B7348E818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2400"/>
            <a:ext cx="9144000" cy="1295400"/>
          </a:xfrm>
        </p:spPr>
        <p:txBody>
          <a:bodyPr/>
          <a:lstStyle/>
          <a:p>
            <a:r>
              <a:rPr lang="en-US" dirty="0"/>
              <a:t>Presented by Jackie Cobbins</a:t>
            </a:r>
          </a:p>
        </p:txBody>
      </p:sp>
    </p:spTree>
    <p:extLst>
      <p:ext uri="{BB962C8B-B14F-4D97-AF65-F5344CB8AC3E}">
        <p14:creationId xmlns:p14="http://schemas.microsoft.com/office/powerpoint/2010/main" val="2610352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00CB9-2382-0C79-C1C7-98C1BED94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68CB4-3380-1306-4BF8-BC39F5582619}"/>
              </a:ext>
            </a:extLst>
          </p:cNvPr>
          <p:cNvSpPr txBox="1">
            <a:spLocks/>
          </p:cNvSpPr>
          <p:nvPr/>
        </p:nvSpPr>
        <p:spPr>
          <a:xfrm>
            <a:off x="838200" y="1483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Disaster Recovery Program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846951-AF29-C415-EB10-49C9968ED1E4}"/>
              </a:ext>
            </a:extLst>
          </p:cNvPr>
          <p:cNvSpPr/>
          <p:nvPr/>
        </p:nvSpPr>
        <p:spPr>
          <a:xfrm>
            <a:off x="3488792" y="1473872"/>
            <a:ext cx="6898721" cy="1382531"/>
          </a:xfrm>
          <a:prstGeom prst="rect">
            <a:avLst/>
          </a:prstGeom>
          <a:ln w="28575"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82B17E-37A0-6205-1FCA-ECA5C171B0F3}"/>
              </a:ext>
            </a:extLst>
          </p:cNvPr>
          <p:cNvSpPr/>
          <p:nvPr/>
        </p:nvSpPr>
        <p:spPr>
          <a:xfrm>
            <a:off x="4082680" y="4879631"/>
            <a:ext cx="6898721" cy="138253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5DEE0-5CD8-2EA0-2AE1-7377CA2A4A9F}"/>
              </a:ext>
            </a:extLst>
          </p:cNvPr>
          <p:cNvSpPr txBox="1">
            <a:spLocks/>
          </p:cNvSpPr>
          <p:nvPr/>
        </p:nvSpPr>
        <p:spPr>
          <a:xfrm>
            <a:off x="2474968" y="1821952"/>
            <a:ext cx="7508018" cy="4691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Eligible Applicant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+mj-lt"/>
              <a:ea typeface="Cambria" panose="02040503050406030204" pitchFamily="18" charset="0"/>
            </a:endParaRPr>
          </a:p>
          <a:p>
            <a:pPr marL="1371600" lvl="2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Counties Identified in a FEMA                                                                                                                                                Declaration 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+mj-lt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  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Eligible Activities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900" b="1" dirty="0">
              <a:solidFill>
                <a:schemeClr val="bg2">
                  <a:lumMod val="10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pPr marL="1371600" lvl="2" indent="-4572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Rehabilitation</a:t>
            </a:r>
          </a:p>
          <a:p>
            <a:pPr marL="1371600" lvl="2" indent="-4572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Repair </a:t>
            </a:r>
          </a:p>
          <a:p>
            <a:pPr marL="1371600" lvl="2" indent="-4572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Replacement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31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754AB-93D7-E39B-30A4-D486211E4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0B2D5-511F-0118-A3DC-4B9968650BFB}"/>
              </a:ext>
            </a:extLst>
          </p:cNvPr>
          <p:cNvSpPr txBox="1">
            <a:spLocks/>
          </p:cNvSpPr>
          <p:nvPr/>
        </p:nvSpPr>
        <p:spPr>
          <a:xfrm>
            <a:off x="838200" y="1483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Disaster Recovery Program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197056-EBC3-4869-1413-38A068A22995}"/>
              </a:ext>
            </a:extLst>
          </p:cNvPr>
          <p:cNvSpPr/>
          <p:nvPr/>
        </p:nvSpPr>
        <p:spPr>
          <a:xfrm>
            <a:off x="3488792" y="1473872"/>
            <a:ext cx="6898721" cy="1382531"/>
          </a:xfrm>
          <a:prstGeom prst="rect">
            <a:avLst/>
          </a:prstGeom>
          <a:ln w="28575"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CA0F7-D388-545F-6178-91B8DA12CCB4}"/>
              </a:ext>
            </a:extLst>
          </p:cNvPr>
          <p:cNvSpPr/>
          <p:nvPr/>
        </p:nvSpPr>
        <p:spPr>
          <a:xfrm>
            <a:off x="4082680" y="4879631"/>
            <a:ext cx="6898721" cy="138253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C404F-13D9-D69D-A35F-AA781CB8D538}"/>
              </a:ext>
            </a:extLst>
          </p:cNvPr>
          <p:cNvSpPr txBox="1">
            <a:spLocks/>
          </p:cNvSpPr>
          <p:nvPr/>
        </p:nvSpPr>
        <p:spPr>
          <a:xfrm>
            <a:off x="2474967" y="1821952"/>
            <a:ext cx="8083053" cy="469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</a:rPr>
              <a:t>INELIGIBLE USE OF FUNDS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bg2">
                  <a:lumMod val="10000"/>
                </a:schemeClr>
              </a:solidFill>
              <a:ea typeface="Calibri" panose="020F0502020204030204" pitchFamily="34" charset="0"/>
            </a:endParaRP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</a:rPr>
              <a:t>DR funds cannot be used to assist in the immediate clean-up or restoration of services in the aftermath of a disaster. Funds are a potential source of financing for long-term housing recovery efforts.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10000"/>
                </a:schemeClr>
              </a:solidFill>
              <a:ea typeface="Calibri" panose="020F0502020204030204" pitchFamily="34" charset="0"/>
            </a:endParaRP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</a:rPr>
              <a:t>Direct homeownership assistance to purchase a new stick-built home. 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10000"/>
                </a:schemeClr>
              </a:solidFill>
              <a:ea typeface="Calibri" panose="020F0502020204030204" pitchFamily="34" charset="0"/>
            </a:endParaRP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</a:rPr>
              <a:t>Tenant-Based Rental Assistance (TBRA) Rental housing units. 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10000"/>
                </a:schemeClr>
              </a:solidFill>
              <a:ea typeface="Calibri" panose="020F0502020204030204" pitchFamily="34" charset="0"/>
            </a:endParaRP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</a:rPr>
              <a:t>Hotels or other temporary shelter that does not constitute housing.  </a:t>
            </a:r>
          </a:p>
        </p:txBody>
      </p:sp>
    </p:spTree>
    <p:extLst>
      <p:ext uri="{BB962C8B-B14F-4D97-AF65-F5344CB8AC3E}">
        <p14:creationId xmlns:p14="http://schemas.microsoft.com/office/powerpoint/2010/main" val="3405861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A58C2-B885-68D1-4416-FC2F54628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31D6A-86F5-AE29-BD86-EA4BC7372C6C}"/>
              </a:ext>
            </a:extLst>
          </p:cNvPr>
          <p:cNvSpPr txBox="1">
            <a:spLocks/>
          </p:cNvSpPr>
          <p:nvPr/>
        </p:nvSpPr>
        <p:spPr>
          <a:xfrm>
            <a:off x="838200" y="1483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Disaster Recovery Program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8389E-C91B-A361-EFAD-E5646DE236F9}"/>
              </a:ext>
            </a:extLst>
          </p:cNvPr>
          <p:cNvSpPr/>
          <p:nvPr/>
        </p:nvSpPr>
        <p:spPr>
          <a:xfrm>
            <a:off x="3488792" y="1473872"/>
            <a:ext cx="6898721" cy="1382531"/>
          </a:xfrm>
          <a:prstGeom prst="rect">
            <a:avLst/>
          </a:prstGeom>
          <a:ln w="28575"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ACFC5B-4D70-9769-59EE-8E7078A51930}"/>
              </a:ext>
            </a:extLst>
          </p:cNvPr>
          <p:cNvSpPr/>
          <p:nvPr/>
        </p:nvSpPr>
        <p:spPr>
          <a:xfrm>
            <a:off x="4082680" y="4879631"/>
            <a:ext cx="6898721" cy="138253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FF315-498E-EB6E-B3F8-A8307CE1B6F5}"/>
              </a:ext>
            </a:extLst>
          </p:cNvPr>
          <p:cNvSpPr txBox="1">
            <a:spLocks/>
          </p:cNvSpPr>
          <p:nvPr/>
        </p:nvSpPr>
        <p:spPr>
          <a:xfrm>
            <a:off x="2474968" y="1821952"/>
            <a:ext cx="7083811" cy="4691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Requirements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+mj-lt"/>
              <a:ea typeface="Cambria" panose="02040503050406030204" pitchFamily="18" charset="0"/>
            </a:endParaRPr>
          </a:p>
          <a:p>
            <a:pPr marL="960120" lvl="1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Must have occupied the unit as principal residence</a:t>
            </a:r>
          </a:p>
          <a:p>
            <a:pPr marL="960120" lvl="1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Legal ownership of property</a:t>
            </a:r>
          </a:p>
          <a:p>
            <a:pPr marL="960120" lvl="1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Proof of owner occupancy – Prior 12 months</a:t>
            </a:r>
          </a:p>
          <a:p>
            <a:pPr marL="960120" lvl="1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Property must be a single-family, owner-occupied unit</a:t>
            </a:r>
            <a:endParaRPr lang="en-US" sz="4000" dirty="0">
              <a:solidFill>
                <a:schemeClr val="bg2">
                  <a:lumMod val="10000"/>
                </a:schemeClr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3C085-65B5-30DD-CBF6-4164AB83D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3AE7-229C-CCFF-79EF-B517046F7A45}"/>
              </a:ext>
            </a:extLst>
          </p:cNvPr>
          <p:cNvSpPr txBox="1">
            <a:spLocks/>
          </p:cNvSpPr>
          <p:nvPr/>
        </p:nvSpPr>
        <p:spPr>
          <a:xfrm>
            <a:off x="838200" y="1483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Disaster Recovery Program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ACFE83-1B82-3791-6A2C-26B46E5BD202}"/>
              </a:ext>
            </a:extLst>
          </p:cNvPr>
          <p:cNvSpPr/>
          <p:nvPr/>
        </p:nvSpPr>
        <p:spPr>
          <a:xfrm>
            <a:off x="3488792" y="1473872"/>
            <a:ext cx="6898721" cy="1382531"/>
          </a:xfrm>
          <a:prstGeom prst="rect">
            <a:avLst/>
          </a:prstGeom>
          <a:ln w="28575"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6863B1-941B-9171-DD99-D79DA30EDB52}"/>
              </a:ext>
            </a:extLst>
          </p:cNvPr>
          <p:cNvSpPr/>
          <p:nvPr/>
        </p:nvSpPr>
        <p:spPr>
          <a:xfrm>
            <a:off x="4082680" y="4879631"/>
            <a:ext cx="6898721" cy="138253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EAD223AF-13DB-4681-4C55-28D6C2FFDC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828386"/>
              </p:ext>
            </p:extLst>
          </p:nvPr>
        </p:nvGraphicFramePr>
        <p:xfrm>
          <a:off x="1175432" y="1875423"/>
          <a:ext cx="9841136" cy="3985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763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64E8C-7AD9-9726-41C5-BE57AEB82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3E27-4BD6-2FE0-8EDD-A93FE4DAB89F}"/>
              </a:ext>
            </a:extLst>
          </p:cNvPr>
          <p:cNvSpPr txBox="1">
            <a:spLocks/>
          </p:cNvSpPr>
          <p:nvPr/>
        </p:nvSpPr>
        <p:spPr>
          <a:xfrm>
            <a:off x="838200" y="6385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OVERVIEW</a:t>
            </a:r>
          </a:p>
          <a:p>
            <a:pPr algn="l"/>
            <a:r>
              <a:rPr lang="en-US" sz="3500" b="1" i="1" dirty="0">
                <a:solidFill>
                  <a:schemeClr val="accent4"/>
                </a:solidFill>
              </a:rPr>
              <a:t>Homeowner Rehabilitation vs. Disaster Recovery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510012F-CC36-30CE-77E7-DE80A2F8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338" y="2271240"/>
            <a:ext cx="8865323" cy="37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09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1C7CB-2AC1-6F4F-2E8F-F6C87AC5B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FDE71-76B5-8D53-9B42-7ADA43D59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680" y="1386314"/>
            <a:ext cx="9692640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292263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551D3F6-7F78-05BE-6E38-9BC2BB7FBDC4}"/>
              </a:ext>
            </a:extLst>
          </p:cNvPr>
          <p:cNvPicPr/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" t="13842" r="-3" b="27189"/>
          <a:stretch>
            <a:fillRect/>
          </a:stretch>
        </p:blipFill>
        <p:spPr>
          <a:xfrm>
            <a:off x="-47002" y="0"/>
            <a:ext cx="12286004" cy="4143982"/>
          </a:xfrm>
          <a:prstGeom prst="rect">
            <a:avLst/>
          </a:prstGeom>
        </p:spPr>
      </p:pic>
      <p:pic>
        <p:nvPicPr>
          <p:cNvPr id="4" name="Picture 3" descr="A white logo with a house on a black background&#10;&#10;Description automatically generated">
            <a:extLst>
              <a:ext uri="{FF2B5EF4-FFF2-40B4-BE49-F238E27FC236}">
                <a16:creationId xmlns:a16="http://schemas.microsoft.com/office/drawing/2014/main" id="{10F2F4C3-8AAB-8C20-855B-1D3906D60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15" y="35319"/>
            <a:ext cx="4847752" cy="244611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20DDB8C-465D-BB6C-8688-9B05FAC5A1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07543" y="2198450"/>
            <a:ext cx="12722068" cy="16351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C41F6DF-F7EC-FC7D-7A0E-015F1C8A0F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816" y="1939687"/>
            <a:ext cx="541538" cy="517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C63E74-CB7E-4F56-4421-27BBF08C4902}"/>
              </a:ext>
            </a:extLst>
          </p:cNvPr>
          <p:cNvSpPr txBox="1"/>
          <p:nvPr/>
        </p:nvSpPr>
        <p:spPr>
          <a:xfrm>
            <a:off x="2612535" y="5215255"/>
            <a:ext cx="31005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Jackie Cobbins</a:t>
            </a: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Program Manager</a:t>
            </a: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jackie.cobbins@mshc.com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601.718.4635</a:t>
            </a: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5F216C-AA3C-000F-D5D6-03D816AE8086}"/>
              </a:ext>
            </a:extLst>
          </p:cNvPr>
          <p:cNvSpPr/>
          <p:nvPr/>
        </p:nvSpPr>
        <p:spPr>
          <a:xfrm>
            <a:off x="10735056" y="5705856"/>
            <a:ext cx="1456944" cy="1152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63D7C-E0E6-D441-392D-FE4664EF47BA}"/>
              </a:ext>
            </a:extLst>
          </p:cNvPr>
          <p:cNvSpPr txBox="1"/>
          <p:nvPr/>
        </p:nvSpPr>
        <p:spPr>
          <a:xfrm>
            <a:off x="2193440" y="4553574"/>
            <a:ext cx="6364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HOMEOWNER REHABILITATION PROGRAM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9CF765-398F-0EFD-C72F-86042DFAC6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21" y="4489566"/>
            <a:ext cx="2036811" cy="203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04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8D646-0676-5C84-80E8-A2C22F69C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0E9FCB-848A-ADEA-D371-8D2267457739}"/>
              </a:ext>
            </a:extLst>
          </p:cNvPr>
          <p:cNvSpPr txBox="1">
            <a:spLocks/>
          </p:cNvSpPr>
          <p:nvPr/>
        </p:nvSpPr>
        <p:spPr>
          <a:xfrm>
            <a:off x="3070860" y="2084832"/>
            <a:ext cx="7694676" cy="4092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dirty="0">
                <a:solidFill>
                  <a:srgbClr val="021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the HOME Investment Partnerships Program, the Department of Housing and Urban Development allocates funds to eligible State and local governments to strengthen public-private partnerships.  Also, to expand the supply of decent, safe, sanitary, and affordable housing for low-income and very low-income families.  Funds may be used to carry out multi-year housing through acquisition, rehabilitation, and new construction of housing, as well as tenant-based rental assistance.  </a:t>
            </a:r>
            <a:endParaRPr lang="en-US" sz="3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0398A7-46EA-825F-F83D-9F351B13978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HOME Program Background</a:t>
            </a:r>
          </a:p>
        </p:txBody>
      </p:sp>
    </p:spTree>
    <p:extLst>
      <p:ext uri="{BB962C8B-B14F-4D97-AF65-F5344CB8AC3E}">
        <p14:creationId xmlns:p14="http://schemas.microsoft.com/office/powerpoint/2010/main" val="3258609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46F5-14AC-4D65-385E-7090A17A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056" y="2766218"/>
            <a:ext cx="4727448" cy="1325563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Homeowner Rehabilitation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C5AE2-0065-3F54-1A50-5FFEDF407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22" y="99391"/>
            <a:ext cx="4352903" cy="4097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124E76-0C5D-D583-AC7B-CB1E9828D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592" y="2893391"/>
            <a:ext cx="4209339" cy="396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4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82745-9700-15B4-9FC9-9418A2E7E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1F7716-3FD1-1612-D7B4-EBE4F45832CC}"/>
              </a:ext>
            </a:extLst>
          </p:cNvPr>
          <p:cNvSpPr txBox="1">
            <a:spLocks/>
          </p:cNvSpPr>
          <p:nvPr/>
        </p:nvSpPr>
        <p:spPr>
          <a:xfrm>
            <a:off x="3070861" y="2084832"/>
            <a:ext cx="7242064" cy="4092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Homeowner Rehabilitation Program allows the use of funds to assist existing low-income homeowners with rehabilitation, replacement of manufactured homes, and reconstruction of owner-occupied units. Homeowners must occupy the property as their principal residence.  </a:t>
            </a:r>
          </a:p>
          <a:p>
            <a:pPr lvl="0" algn="l"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0" algn="l"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Funds are distributed </a:t>
            </a:r>
            <a:r>
              <a:rPr lang="en-US" b="1" u="sng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STATEWIDE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 accordance with the State’s Consolidated Plan and the One-Year Action Plan.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BB9788-EEBC-2A8F-D4EC-6C0C453401D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HOME Program Background</a:t>
            </a:r>
          </a:p>
        </p:txBody>
      </p:sp>
    </p:spTree>
    <p:extLst>
      <p:ext uri="{BB962C8B-B14F-4D97-AF65-F5344CB8AC3E}">
        <p14:creationId xmlns:p14="http://schemas.microsoft.com/office/powerpoint/2010/main" val="673215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358A-4D3B-6C5C-D823-D9454606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2026 Homeowner Rehabilitation Funding Availability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04A7F402-ECEA-1757-9E22-7E93A074FC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50666"/>
              </p:ext>
            </p:extLst>
          </p:nvPr>
        </p:nvGraphicFramePr>
        <p:xfrm>
          <a:off x="1473708" y="1934767"/>
          <a:ext cx="9244584" cy="4558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7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PROGRAM CATEGORIES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77167" marR="77167" marT="38589" marB="3858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ALLOCATION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77167" marR="77167" marT="38589" marB="385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/>
                        <a:t>Homeowner Rehabilitation </a:t>
                      </a:r>
                      <a:endParaRPr lang="en-US" sz="2700" dirty="0"/>
                    </a:p>
                  </a:txBody>
                  <a:tcPr marL="77167" marR="77167" marT="38589" marB="385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$6,600,000</a:t>
                      </a:r>
                      <a:endParaRPr lang="en-US" sz="2700" dirty="0"/>
                    </a:p>
                  </a:txBody>
                  <a:tcPr marL="77167" marR="77167" marT="38589" marB="3858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67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/>
                        <a:t>Maximum Award up to $600,000  </a:t>
                      </a:r>
                      <a:endParaRPr lang="en-US" sz="2700" dirty="0"/>
                    </a:p>
                  </a:txBody>
                  <a:tcPr marL="77167" marR="77167" marT="38589" marB="38589"/>
                </a:tc>
                <a:tc hMerge="1"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51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/>
                        <a:t>ELIGIBLE  ACTIVITIES</a:t>
                      </a:r>
                    </a:p>
                  </a:txBody>
                  <a:tcPr marL="77167" marR="77167" marT="38589" marB="38589"/>
                </a:tc>
                <a:tc hMerge="1"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697200220"/>
                  </a:ext>
                </a:extLst>
              </a:tr>
              <a:tr h="7475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/>
                        <a:t>Rehabilitation</a:t>
                      </a:r>
                      <a:endParaRPr lang="en-US" sz="2700" dirty="0"/>
                    </a:p>
                  </a:txBody>
                  <a:tcPr marL="77167" marR="77167" marT="38589" marB="3858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     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Reconstruction/Replacement</a:t>
                      </a:r>
                    </a:p>
                    <a:p>
                      <a:pPr algn="r"/>
                      <a:endParaRPr lang="en-US" sz="1700" dirty="0"/>
                    </a:p>
                  </a:txBody>
                  <a:tcPr marL="77167" marR="77167" marT="38589" marB="38589"/>
                </a:tc>
                <a:extLst>
                  <a:ext uri="{0D108BD9-81ED-4DB2-BD59-A6C34878D82A}">
                    <a16:rowId xmlns:a16="http://schemas.microsoft.com/office/drawing/2014/main" val="238631118"/>
                  </a:ext>
                </a:extLst>
              </a:tr>
              <a:tr h="151762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Projects MUST consist of 100% Rehabilitation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/>
                        <a:t> 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/>
                        <a:t> Rehabilitation and Reconstruction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/>
                        <a:t>100% Reconstruction is </a:t>
                      </a:r>
                      <a:r>
                        <a:rPr lang="en-US" sz="2400" b="1" baseline="0" dirty="0"/>
                        <a:t>NOT</a:t>
                      </a:r>
                      <a:r>
                        <a:rPr lang="en-US" sz="2400" b="0" baseline="0" dirty="0"/>
                        <a:t> allowed</a:t>
                      </a:r>
                      <a:endParaRPr lang="en-US" sz="2000" b="0" dirty="0"/>
                    </a:p>
                  </a:txBody>
                  <a:tcPr marL="77167" marR="77167" marT="38589" marB="38589"/>
                </a:tc>
                <a:tc hMerge="1"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388583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191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C177-32B9-7126-58D4-C735675AAD94}"/>
              </a:ext>
            </a:extLst>
          </p:cNvPr>
          <p:cNvSpPr txBox="1">
            <a:spLocks/>
          </p:cNvSpPr>
          <p:nvPr/>
        </p:nvSpPr>
        <p:spPr>
          <a:xfrm>
            <a:off x="838200" y="1483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Homeowner Rehabilitation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36DDE85-20BE-7937-00EB-D236DA071C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355639"/>
              </p:ext>
            </p:extLst>
          </p:nvPr>
        </p:nvGraphicFramePr>
        <p:xfrm>
          <a:off x="1748884" y="1762812"/>
          <a:ext cx="9604916" cy="4430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6232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48F80-D2C5-13FB-DB44-75C6D926E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39DAA-E237-FCEC-C938-75B0AEE39D1C}"/>
              </a:ext>
            </a:extLst>
          </p:cNvPr>
          <p:cNvSpPr txBox="1">
            <a:spLocks/>
          </p:cNvSpPr>
          <p:nvPr/>
        </p:nvSpPr>
        <p:spPr>
          <a:xfrm>
            <a:off x="838200" y="6385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Homeowner Rehabilitation</a:t>
            </a:r>
          </a:p>
          <a:p>
            <a:pPr algn="l"/>
            <a:r>
              <a:rPr lang="en-US" sz="4400" b="1" i="1" dirty="0">
                <a:solidFill>
                  <a:schemeClr val="accent4"/>
                </a:solidFill>
              </a:rPr>
              <a:t>Application Phases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BCDBC040-7215-E437-C23A-27EC46FD20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2729313"/>
              </p:ext>
            </p:extLst>
          </p:nvPr>
        </p:nvGraphicFramePr>
        <p:xfrm>
          <a:off x="1178840" y="1964065"/>
          <a:ext cx="10331288" cy="3811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7699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8AE04-B33F-3DE2-C376-45DC2D436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39293-CE1D-74E2-3ACE-E291B11F5E6F}"/>
              </a:ext>
            </a:extLst>
          </p:cNvPr>
          <p:cNvSpPr txBox="1">
            <a:spLocks/>
          </p:cNvSpPr>
          <p:nvPr/>
        </p:nvSpPr>
        <p:spPr>
          <a:xfrm>
            <a:off x="838200" y="1483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4"/>
                </a:solidFill>
              </a:rPr>
              <a:t>Homeowner Rehabilitation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D4EA5-70F4-C9B8-F8D6-E606E12C0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83" y="1531456"/>
            <a:ext cx="2450047" cy="2416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597F45-F086-E7F5-E73A-8D00DDE57F9E}"/>
              </a:ext>
            </a:extLst>
          </p:cNvPr>
          <p:cNvGrpSpPr/>
          <p:nvPr/>
        </p:nvGrpSpPr>
        <p:grpSpPr>
          <a:xfrm>
            <a:off x="3488792" y="1473872"/>
            <a:ext cx="6898721" cy="1382531"/>
            <a:chOff x="1596007" y="4380"/>
            <a:chExt cx="6898721" cy="138253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1C6C97-576F-F727-EB09-0327DB0B55C4}"/>
                </a:ext>
              </a:extLst>
            </p:cNvPr>
            <p:cNvSpPr/>
            <p:nvPr/>
          </p:nvSpPr>
          <p:spPr>
            <a:xfrm>
              <a:off x="1596007" y="4380"/>
              <a:ext cx="6898721" cy="1382531"/>
            </a:xfrm>
            <a:prstGeom prst="rect">
              <a:avLst/>
            </a:prstGeom>
            <a:ln w="28575"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5F13D7-F7C1-D8FA-E097-050ADB2A32FC}"/>
                </a:ext>
              </a:extLst>
            </p:cNvPr>
            <p:cNvSpPr txBox="1"/>
            <p:nvPr/>
          </p:nvSpPr>
          <p:spPr>
            <a:xfrm>
              <a:off x="1596007" y="257693"/>
              <a:ext cx="2949715" cy="1129218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318" tIns="146318" rIns="146318" bIns="146318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i="0" kern="1200" baseline="0" dirty="0">
                  <a:solidFill>
                    <a:schemeClr val="bg2">
                      <a:lumMod val="10000"/>
                    </a:schemeClr>
                  </a:solidFill>
                </a:rPr>
                <a:t>AWARDS</a:t>
              </a:r>
            </a:p>
            <a:p>
              <a:pPr marL="0" lvl="0" indent="0" algn="l" defTabSz="1422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i="1" kern="1200" dirty="0">
                  <a:solidFill>
                    <a:schemeClr val="bg2">
                      <a:lumMod val="10000"/>
                    </a:schemeClr>
                  </a:solidFill>
                </a:rPr>
                <a:t>Forgivable </a:t>
              </a:r>
              <a:r>
                <a:rPr lang="en-US" sz="2000" b="0" i="1" kern="1200" baseline="0" dirty="0">
                  <a:solidFill>
                    <a:schemeClr val="bg2">
                      <a:lumMod val="10000"/>
                    </a:schemeClr>
                  </a:solidFill>
                </a:rPr>
                <a:t>Grant </a:t>
              </a:r>
              <a:endParaRPr lang="en-US" sz="2000" i="1" kern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85576D5-28B7-83BE-07BB-F3FE5432E539}"/>
              </a:ext>
            </a:extLst>
          </p:cNvPr>
          <p:cNvGrpSpPr/>
          <p:nvPr/>
        </p:nvGrpSpPr>
        <p:grpSpPr>
          <a:xfrm>
            <a:off x="6510245" y="3370509"/>
            <a:ext cx="6898721" cy="1382531"/>
            <a:chOff x="1596007" y="1722071"/>
            <a:chExt cx="6898721" cy="13825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0E9C774-88FD-1D65-4A45-CFBA6E3D4383}"/>
                </a:ext>
              </a:extLst>
            </p:cNvPr>
            <p:cNvSpPr/>
            <p:nvPr/>
          </p:nvSpPr>
          <p:spPr>
            <a:xfrm>
              <a:off x="1596007" y="1722071"/>
              <a:ext cx="6898721" cy="138253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D291AD-44C4-5ACE-491F-8426C8263C60}"/>
                </a:ext>
              </a:extLst>
            </p:cNvPr>
            <p:cNvSpPr txBox="1"/>
            <p:nvPr/>
          </p:nvSpPr>
          <p:spPr>
            <a:xfrm>
              <a:off x="1596007" y="1722071"/>
              <a:ext cx="6898721" cy="1382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318" tIns="146318" rIns="146318" bIns="146318" numCol="1" spcCol="1270" anchor="ctr" anchorCtr="0">
              <a:noAutofit/>
            </a:bodyPr>
            <a:lstStyle/>
            <a:p>
              <a:pPr defTabSz="1422400"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chemeClr val="bg2">
                      <a:lumMod val="10000"/>
                    </a:schemeClr>
                  </a:solidFill>
                </a:rPr>
                <a:t>AWARD NOTIFICATION</a:t>
              </a:r>
            </a:p>
            <a:p>
              <a:pPr defTabSz="14224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i="1" dirty="0">
                  <a:solidFill>
                    <a:schemeClr val="bg2">
                      <a:lumMod val="10000"/>
                    </a:schemeClr>
                  </a:solidFill>
                </a:rPr>
                <a:t>Reservation Letter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4D9129-BCEB-4289-1CEF-0EA7761B6601}"/>
              </a:ext>
            </a:extLst>
          </p:cNvPr>
          <p:cNvGrpSpPr/>
          <p:nvPr/>
        </p:nvGrpSpPr>
        <p:grpSpPr>
          <a:xfrm>
            <a:off x="4082680" y="4879631"/>
            <a:ext cx="7426818" cy="1429666"/>
            <a:chOff x="1596007" y="3439762"/>
            <a:chExt cx="7426818" cy="14296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B8963D-A9C9-C192-2632-5031ABF27D7A}"/>
                </a:ext>
              </a:extLst>
            </p:cNvPr>
            <p:cNvSpPr/>
            <p:nvPr/>
          </p:nvSpPr>
          <p:spPr>
            <a:xfrm>
              <a:off x="1596007" y="3439762"/>
              <a:ext cx="6898721" cy="138253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D233E1-C363-FFA5-D864-5C7ED648FFA5}"/>
                </a:ext>
              </a:extLst>
            </p:cNvPr>
            <p:cNvSpPr txBox="1"/>
            <p:nvPr/>
          </p:nvSpPr>
          <p:spPr>
            <a:xfrm>
              <a:off x="2124104" y="3486897"/>
              <a:ext cx="6898721" cy="1382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318" tIns="146318" rIns="146318" bIns="146318" numCol="1" spcCol="1270" anchor="ctr" anchorCtr="0">
              <a:noAutofit/>
            </a:bodyPr>
            <a:lstStyle/>
            <a:p>
              <a:pPr lvl="0" indent="0" defTabSz="1422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>
                  <a:solidFill>
                    <a:schemeClr val="bg2">
                      <a:lumMod val="10000"/>
                    </a:schemeClr>
                  </a:solidFill>
                </a:rPr>
                <a:t>PROCESS</a:t>
              </a:r>
            </a:p>
            <a:p>
              <a:pPr marL="0" lvl="0" indent="0" algn="l" defTabSz="1422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i="1" dirty="0">
                  <a:solidFill>
                    <a:schemeClr val="bg2">
                      <a:lumMod val="10000"/>
                    </a:schemeClr>
                  </a:solidFill>
                </a:rPr>
                <a:t>15-Month Benchmark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DCCE80-89AD-6433-611D-55028DB9E044}"/>
              </a:ext>
            </a:extLst>
          </p:cNvPr>
          <p:cNvSpPr/>
          <p:nvPr/>
        </p:nvSpPr>
        <p:spPr>
          <a:xfrm>
            <a:off x="2087291" y="1727185"/>
            <a:ext cx="5302302" cy="1129218"/>
          </a:xfrm>
          <a:prstGeom prst="roundRect">
            <a:avLst>
              <a:gd name="adj" fmla="val 10000"/>
            </a:avLst>
          </a:prstGeom>
          <a:noFill/>
          <a:ln w="38100">
            <a:solidFill>
              <a:srgbClr val="EE370C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126874-FA35-B0F2-3940-9E37DCE0AFAC}"/>
              </a:ext>
            </a:extLst>
          </p:cNvPr>
          <p:cNvSpPr/>
          <p:nvPr/>
        </p:nvSpPr>
        <p:spPr>
          <a:xfrm>
            <a:off x="5602437" y="3468982"/>
            <a:ext cx="5302302" cy="1129218"/>
          </a:xfrm>
          <a:prstGeom prst="roundRect">
            <a:avLst>
              <a:gd name="adj" fmla="val 10000"/>
            </a:avLst>
          </a:prstGeom>
          <a:noFill/>
          <a:ln w="38100">
            <a:solidFill>
              <a:schemeClr val="accent1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596B5D-CCF0-ABBA-A0E0-0E86075377E1}"/>
              </a:ext>
            </a:extLst>
          </p:cNvPr>
          <p:cNvSpPr/>
          <p:nvPr/>
        </p:nvSpPr>
        <p:spPr>
          <a:xfrm>
            <a:off x="3733889" y="5055524"/>
            <a:ext cx="5302302" cy="1129218"/>
          </a:xfrm>
          <a:prstGeom prst="roundRect">
            <a:avLst>
              <a:gd name="adj" fmla="val 10000"/>
            </a:avLst>
          </a:prstGeom>
          <a:noFill/>
          <a:ln w="38100">
            <a:solidFill>
              <a:schemeClr val="accent5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D2DC29-156E-D6AB-6A0A-7B3F5C8C3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78" y="2841436"/>
            <a:ext cx="2285967" cy="22290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B908B4-119A-787D-A9C2-32BEFF6A6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11" y="4661287"/>
            <a:ext cx="2100704" cy="204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50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ference 2026">
      <a:dk1>
        <a:srgbClr val="1B2650"/>
      </a:dk1>
      <a:lt1>
        <a:sysClr val="window" lastClr="FFFFFF"/>
      </a:lt1>
      <a:dk2>
        <a:srgbClr val="1B2650"/>
      </a:dk2>
      <a:lt2>
        <a:srgbClr val="E8E8E8"/>
      </a:lt2>
      <a:accent1>
        <a:srgbClr val="0F4A81"/>
      </a:accent1>
      <a:accent2>
        <a:srgbClr val="FF620B"/>
      </a:accent2>
      <a:accent3>
        <a:srgbClr val="B4D9EC"/>
      </a:accent3>
      <a:accent4>
        <a:srgbClr val="178EBA"/>
      </a:accent4>
      <a:accent5>
        <a:srgbClr val="FF9906"/>
      </a:accent5>
      <a:accent6>
        <a:srgbClr val="F9C0C5"/>
      </a:accent6>
      <a:hlink>
        <a:srgbClr val="467886"/>
      </a:hlink>
      <a:folHlink>
        <a:srgbClr val="F03D0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8dd3cc7-97d7-4af7-967d-a1033402e2a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FA5146F1E9C341B376053F32C348D7" ma:contentTypeVersion="15" ma:contentTypeDescription="Create a new document." ma:contentTypeScope="" ma:versionID="a8f59e9a1bee48c22a62a6e79eed0245">
  <xsd:schema xmlns:xsd="http://www.w3.org/2001/XMLSchema" xmlns:xs="http://www.w3.org/2001/XMLSchema" xmlns:p="http://schemas.microsoft.com/office/2006/metadata/properties" xmlns:ns3="861eed42-dbcc-4e29-b3be-5d7489aa98e5" xmlns:ns4="48dd3cc7-97d7-4af7-967d-a1033402e2a2" targetNamespace="http://schemas.microsoft.com/office/2006/metadata/properties" ma:root="true" ma:fieldsID="1844448ddd77dece6541923b04245722" ns3:_="" ns4:_="">
    <xsd:import namespace="861eed42-dbcc-4e29-b3be-5d7489aa98e5"/>
    <xsd:import namespace="48dd3cc7-97d7-4af7-967d-a1033402e2a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LengthInSecond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eed42-dbcc-4e29-b3be-5d7489aa98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d3cc7-97d7-4af7-967d-a1033402e2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75CC08-6747-4844-8535-698ED7B1DA18}">
  <ds:schemaRefs>
    <ds:schemaRef ds:uri="http://schemas.microsoft.com/office/2006/documentManagement/types"/>
    <ds:schemaRef ds:uri="861eed42-dbcc-4e29-b3be-5d7489aa98e5"/>
    <ds:schemaRef ds:uri="http://schemas.openxmlformats.org/package/2006/metadata/core-properties"/>
    <ds:schemaRef ds:uri="http://purl.org/dc/dcmitype/"/>
    <ds:schemaRef ds:uri="48dd3cc7-97d7-4af7-967d-a1033402e2a2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75DA938-7353-403C-8919-0A5DDF5767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44DB02-849E-4386-BD85-0968B7D34B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1eed42-dbcc-4e29-b3be-5d7489aa98e5"/>
    <ds:schemaRef ds:uri="48dd3cc7-97d7-4af7-967d-a1033402e2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640</Words>
  <Application>Microsoft Office PowerPoint</Application>
  <PresentationFormat>Widescreen</PresentationFormat>
  <Paragraphs>133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Homeowner Rehabilitation &amp; Disaster Recovery Programs</vt:lpstr>
      <vt:lpstr>PowerPoint Presentation</vt:lpstr>
      <vt:lpstr>Homeowner Rehabilitation</vt:lpstr>
      <vt:lpstr>PowerPoint Presentation</vt:lpstr>
      <vt:lpstr>2026 Homeowner Rehabilitation Funding Availability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&amp; NOTABLE</vt:lpstr>
      <vt:lpstr>Online Application Submission</vt:lpstr>
      <vt:lpstr>PowerPoint Presentation</vt:lpstr>
      <vt:lpstr>PowerPoint Presentation</vt:lpstr>
      <vt:lpstr>Disaster Recovery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Sistrunk</dc:creator>
  <cp:lastModifiedBy>Brittany Sistrunk</cp:lastModifiedBy>
  <cp:revision>48</cp:revision>
  <dcterms:created xsi:type="dcterms:W3CDTF">2026-02-19T14:00:21Z</dcterms:created>
  <dcterms:modified xsi:type="dcterms:W3CDTF">2026-04-20T19:01:51Z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0x0101007EFA5146F1E9C341B376053F32C348D7</vt:lpwstr>
  </property>
</Properties>
</file>